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58075" cy="105521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3">
          <p15:clr>
            <a:srgbClr val="A4A3A4"/>
          </p15:clr>
        </p15:guide>
        <p15:guide id="2" pos="23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32" y="90"/>
      </p:cViewPr>
      <p:guideLst>
        <p:guide orient="horz" pos="3323"/>
        <p:guide pos="23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0"/>
            <a:ext cx="7397496" cy="10552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Довільний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Office Theme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Надія</cp:lastModifiedBy>
  <cp:revision>1</cp:revision>
  <dcterms:modified xsi:type="dcterms:W3CDTF">2021-01-25T12:25:11Z</dcterms:modified>
</cp:coreProperties>
</file>