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451725" cy="105489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70" y="-102"/>
      </p:cViewPr>
      <p:guideLst>
        <p:guide orient="horz" pos="3322"/>
        <p:guide pos="23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7452360" cy="1051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9104" y="1897380"/>
            <a:ext cx="10088880" cy="6294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47202" y="1844040"/>
            <a:ext cx="10168128" cy="64800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83259" y="1722120"/>
            <a:ext cx="10357104" cy="69128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7391400" cy="10475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91440"/>
            <a:ext cx="6915912" cy="103814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" y="0"/>
            <a:ext cx="6870192" cy="105582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96" y="4053840"/>
            <a:ext cx="225552" cy="579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7056" indent="0" algn="just"/>
            <a:r>
              <a:rPr lang="uk" sz="1500" b="1" spc="-150">
                <a:latin typeface="Courier New"/>
              </a:rPr>
              <a:t>о</a:t>
            </a:r>
          </a:p>
          <a:p>
            <a:pPr indent="0" algn="just"/>
            <a:r>
              <a:rPr lang="uk" sz="900" b="1" spc="-50">
                <a:latin typeface="Arial Narrow"/>
              </a:rPr>
              <a:t>І в</a:t>
            </a:r>
          </a:p>
          <a:p>
            <a:pPr marL="67056" indent="0" algn="just"/>
            <a:r>
              <a:rPr lang="uk" sz="900" b="1" spc="-50">
                <a:latin typeface="Arial Narrow"/>
              </a:rPr>
              <a:t>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4864608"/>
            <a:ext cx="237744" cy="865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uk" sz="900" spc="250">
                <a:latin typeface="Arial Narrow"/>
              </a:rPr>
              <a:t>І*</a:t>
            </a:r>
          </a:p>
          <a:p>
            <a:pPr marL="64008" indent="0" algn="just">
              <a:lnSpc>
                <a:spcPts val="744"/>
              </a:lnSpc>
            </a:pPr>
            <a:r>
              <a:rPr lang="uk" sz="900" b="1">
                <a:latin typeface="Courier New"/>
              </a:rPr>
              <a:t>О п X X</a:t>
            </a:r>
          </a:p>
          <a:p>
            <a:pPr marL="64008" indent="0">
              <a:lnSpc>
                <a:spcPts val="744"/>
              </a:lnSpc>
            </a:pPr>
            <a:r>
              <a:rPr lang="uk" sz="900" b="1">
                <a:latin typeface="Courier New"/>
              </a:rPr>
              <a:t>X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919216"/>
            <a:ext cx="195072" cy="780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uk" sz="900" b="1" spc="-50">
                <a:latin typeface="Arial Narrow"/>
              </a:rPr>
              <a:t>І-о</a:t>
            </a:r>
          </a:p>
          <a:p>
            <a:pPr marL="70104" indent="0"/>
            <a:r>
              <a:rPr lang="uk" sz="900" b="1">
                <a:latin typeface="Courier New"/>
              </a:rPr>
              <a:t>X</a:t>
            </a:r>
          </a:p>
          <a:p>
            <a:pPr marL="70104" indent="0"/>
            <a:r>
              <a:rPr lang="uk" sz="900" b="1">
                <a:latin typeface="Courier New"/>
              </a:rPr>
              <a:t>2</a:t>
            </a:r>
          </a:p>
          <a:p>
            <a:pPr marL="48768" indent="0" algn="just"/>
            <a:r>
              <a:rPr lang="uk" sz="1400" b="1" i="1">
                <a:latin typeface="Century Schoolbook"/>
              </a:rPr>
              <a:t>в</a:t>
            </a:r>
          </a:p>
          <a:p>
            <a:pPr marL="70104" marR="3048" indent="0" algn="just">
              <a:lnSpc>
                <a:spcPts val="720"/>
              </a:lnSpc>
            </a:pPr>
            <a:r>
              <a:rPr lang="uk" sz="1000" b="1" i="1">
                <a:latin typeface="Courier New"/>
              </a:rPr>
              <a:t>а </a:t>
            </a:r>
            <a:r>
              <a:rPr lang="uk" sz="900" b="1" spc="-50">
                <a:latin typeface="Arial Narrow"/>
              </a:rPr>
              <a:t>х о-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990600"/>
            <a:ext cx="6714744" cy="95981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2704" y="0"/>
            <a:ext cx="603504" cy="463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"/>
              </a:lnSpc>
            </a:pPr>
            <a:r>
              <a:rPr lang="uk" sz="4800">
                <a:latin typeface="Courier New"/>
              </a:rPr>
              <a:t>-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7089648"/>
          <a:ext cx="2993136" cy="457200"/>
        </p:xfrm>
        <a:graphic>
          <a:graphicData uri="http://schemas.openxmlformats.org/drawingml/2006/table">
            <a:tbl>
              <a:tblPr/>
              <a:tblGrid>
                <a:gridCol w="377952"/>
                <a:gridCol w="1243584"/>
                <a:gridCol w="1008888"/>
                <a:gridCol w="362712"/>
              </a:tblGrid>
              <a:tr h="228600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</a:tr>
              <a:tr h="167640">
                <a:tc>
                  <a:txBody>
                    <a:bodyPr/>
                    <a:lstStyle/>
                    <a:p>
                      <a:pPr indent="0"/>
                      <a:r>
                        <a:rPr lang="uk" sz="900">
                          <a:latin typeface="Arial Narrow"/>
                        </a:rPr>
                        <a:t>Літера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uk" sz="900" b="1" spc="-50">
                          <a:latin typeface="Arial Narrow"/>
                        </a:rPr>
                        <a:t>1</a:t>
                      </a:r>
                      <a:r>
                        <a:rPr lang="uk" sz="1500" b="1">
                          <a:latin typeface="Courier New"/>
                        </a:rPr>
                        <a:t>	</a:t>
                      </a:r>
                      <a:r>
                        <a:rPr lang="uk" sz="1500" b="1" spc="-150">
                          <a:latin typeface="Courier New"/>
                        </a:rPr>
                        <a:t>II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90560" y="7242048"/>
            <a:ext cx="548640" cy="134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uk" sz="900">
                <a:latin typeface="Arial Narrow"/>
              </a:rPr>
              <a:t>Поправки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64336" y="1723897"/>
            <a:ext cx="9528048" cy="7199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84120" y="2078546"/>
            <a:ext cx="10265664" cy="6675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76348" y="1944624"/>
            <a:ext cx="10360152" cy="64709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37944" y="2014538"/>
            <a:ext cx="10372344" cy="66964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PresentationFormat>Произвольный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2020-02-18T08:43:49Z</dcterms:modified>
</cp:coreProperties>
</file>