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407275" cy="105156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76" y="-108"/>
      </p:cViewPr>
      <p:guideLst>
        <p:guide orient="horz" pos="3312"/>
        <p:guide pos="23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30480"/>
            <a:ext cx="7345680" cy="10485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64008"/>
            <a:ext cx="7799832" cy="107411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4" y="64008"/>
            <a:ext cx="7363968" cy="106375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30480"/>
            <a:ext cx="6943344" cy="10619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8" y="30480"/>
            <a:ext cx="6854952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0960"/>
            <a:ext cx="7296912" cy="10439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2020-12-03T10:59:41Z</dcterms:modified>
</cp:coreProperties>
</file>