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0763" cy="10491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4"/>
        <p:guide pos="2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60960"/>
            <a:ext cx="7309104" cy="104302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2020-03-12T13:23:45Z</dcterms:modified>
</cp:coreProperties>
</file>