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85050" cy="1049972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0" y="-108"/>
      </p:cViewPr>
      <p:guideLst>
        <p:guide orient="horz" pos="3307"/>
        <p:guide pos="23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91440"/>
            <a:ext cx="7354824" cy="1040892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2019-11-15T13:14:59Z</dcterms:modified>
</cp:coreProperties>
</file>