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авчук Станіслав Дмитрович" userId="7a6f999f-da82-4d79-8ea8-6a532d9fe009" providerId="ADAL" clId="{1EE46AF5-1B5D-4258-B7B8-624410F837B7}"/>
    <pc:docChg chg="undo custSel modSld">
      <pc:chgData name="Савчук Станіслав Дмитрович" userId="7a6f999f-da82-4d79-8ea8-6a532d9fe009" providerId="ADAL" clId="{1EE46AF5-1B5D-4258-B7B8-624410F837B7}" dt="2017-10-30T19:16:40.322" v="473" actId="20577"/>
      <pc:docMkLst>
        <pc:docMk/>
      </pc:docMkLst>
      <pc:sldChg chg="addSp delSp modSp">
        <pc:chgData name="Савчук Станіслав Дмитрович" userId="7a6f999f-da82-4d79-8ea8-6a532d9fe009" providerId="ADAL" clId="{1EE46AF5-1B5D-4258-B7B8-624410F837B7}" dt="2017-10-30T19:16:40.322" v="473" actId="20577"/>
        <pc:sldMkLst>
          <pc:docMk/>
          <pc:sldMk cId="4239756788" sldId="256"/>
        </pc:sldMkLst>
        <pc:spChg chg="mod">
          <ac:chgData name="Савчук Станіслав Дмитрович" userId="7a6f999f-da82-4d79-8ea8-6a532d9fe009" providerId="ADAL" clId="{1EE46AF5-1B5D-4258-B7B8-624410F837B7}" dt="2017-10-30T18:24:25.310" v="250" actId="20577"/>
          <ac:spMkLst>
            <pc:docMk/>
            <pc:sldMk cId="4239756788" sldId="256"/>
            <ac:spMk id="5" creationId="{00000000-0000-0000-0000-000000000000}"/>
          </ac:spMkLst>
        </pc:spChg>
        <pc:graphicFrameChg chg="mod modGraphic">
          <ac:chgData name="Савчук Станіслав Дмитрович" userId="7a6f999f-da82-4d79-8ea8-6a532d9fe009" providerId="ADAL" clId="{1EE46AF5-1B5D-4258-B7B8-624410F837B7}" dt="2017-10-30T19:16:40.322" v="473" actId="20577"/>
          <ac:graphicFrameMkLst>
            <pc:docMk/>
            <pc:sldMk cId="4239756788" sldId="256"/>
            <ac:graphicFrameMk id="7" creationId="{00000000-0000-0000-0000-000000000000}"/>
          </ac:graphicFrameMkLst>
        </pc:graphicFrameChg>
        <pc:graphicFrameChg chg="modGraphic">
          <ac:chgData name="Савчук Станіслав Дмитрович" userId="7a6f999f-da82-4d79-8ea8-6a532d9fe009" providerId="ADAL" clId="{1EE46AF5-1B5D-4258-B7B8-624410F837B7}" dt="2017-10-30T18:51:57.734" v="430" actId="790"/>
          <ac:graphicFrameMkLst>
            <pc:docMk/>
            <pc:sldMk cId="4239756788" sldId="256"/>
            <ac:graphicFrameMk id="8" creationId="{00000000-0000-0000-0000-000000000000}"/>
          </ac:graphicFrameMkLst>
        </pc:graphicFrameChg>
        <pc:picChg chg="del">
          <ac:chgData name="Савчук Станіслав Дмитрович" userId="7a6f999f-da82-4d79-8ea8-6a532d9fe009" providerId="ADAL" clId="{1EE46AF5-1B5D-4258-B7B8-624410F837B7}" dt="2017-10-30T18:14:10.382" v="83" actId="478"/>
          <ac:picMkLst>
            <pc:docMk/>
            <pc:sldMk cId="4239756788" sldId="256"/>
            <ac:picMk id="3" creationId="{509AA558-D51C-485A-954F-A4AF6A682E39}"/>
          </ac:picMkLst>
        </pc:picChg>
        <pc:picChg chg="del mod">
          <ac:chgData name="Савчук Станіслав Дмитрович" userId="7a6f999f-da82-4d79-8ea8-6a532d9fe009" providerId="ADAL" clId="{1EE46AF5-1B5D-4258-B7B8-624410F837B7}" dt="2017-10-30T18:14:35.133" v="94" actId="478"/>
          <ac:picMkLst>
            <pc:docMk/>
            <pc:sldMk cId="4239756788" sldId="256"/>
            <ac:picMk id="4" creationId="{FE85B1C0-E3A7-481E-BDBA-B52331AF2633}"/>
          </ac:picMkLst>
        </pc:picChg>
        <pc:picChg chg="add del mod ord">
          <ac:chgData name="Савчук Станіслав Дмитрович" userId="7a6f999f-da82-4d79-8ea8-6a532d9fe009" providerId="ADAL" clId="{1EE46AF5-1B5D-4258-B7B8-624410F837B7}" dt="2017-10-30T18:17:30.465" v="112" actId="478"/>
          <ac:picMkLst>
            <pc:docMk/>
            <pc:sldMk cId="4239756788" sldId="256"/>
            <ac:picMk id="6" creationId="{93BC3244-A304-4656-AFC0-826782757960}"/>
          </ac:picMkLst>
        </pc:picChg>
        <pc:picChg chg="mod ord">
          <ac:chgData name="Савчук Станіслав Дмитрович" userId="7a6f999f-da82-4d79-8ea8-6a532d9fe009" providerId="ADAL" clId="{1EE46AF5-1B5D-4258-B7B8-624410F837B7}" dt="2017-10-30T18:22:51.553" v="163" actId="1035"/>
          <ac:picMkLst>
            <pc:docMk/>
            <pc:sldMk cId="4239756788" sldId="256"/>
            <ac:picMk id="9" creationId="{00000000-0000-0000-0000-000000000000}"/>
          </ac:picMkLst>
        </pc:picChg>
        <pc:picChg chg="mod">
          <ac:chgData name="Савчук Станіслав Дмитрович" userId="7a6f999f-da82-4d79-8ea8-6a532d9fe009" providerId="ADAL" clId="{1EE46AF5-1B5D-4258-B7B8-624410F837B7}" dt="2017-10-30T18:20:36.291" v="135" actId="1076"/>
          <ac:picMkLst>
            <pc:docMk/>
            <pc:sldMk cId="4239756788" sldId="256"/>
            <ac:picMk id="10" creationId="{36717BF4-F254-42D4-A5EF-CEC45CDC41C7}"/>
          </ac:picMkLst>
        </pc:picChg>
        <pc:picChg chg="mod">
          <ac:chgData name="Савчук Станіслав Дмитрович" userId="7a6f999f-da82-4d79-8ea8-6a532d9fe009" providerId="ADAL" clId="{1EE46AF5-1B5D-4258-B7B8-624410F837B7}" dt="2017-10-30T18:20:21.575" v="130" actId="1076"/>
          <ac:picMkLst>
            <pc:docMk/>
            <pc:sldMk cId="4239756788" sldId="256"/>
            <ac:picMk id="11" creationId="{DD71111C-39D5-4FC8-9FB7-570E70EF409F}"/>
          </ac:picMkLst>
        </pc:picChg>
        <pc:picChg chg="del">
          <ac:chgData name="Савчук Станіслав Дмитрович" userId="7a6f999f-da82-4d79-8ea8-6a532d9fe009" providerId="ADAL" clId="{1EE46AF5-1B5D-4258-B7B8-624410F837B7}" dt="2017-10-30T18:09:57.206" v="28" actId="478"/>
          <ac:picMkLst>
            <pc:docMk/>
            <pc:sldMk cId="4239756788" sldId="256"/>
            <ac:picMk id="13" creationId="{4023AD59-6CB3-4546-91C5-5622AFE8557B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8:21:16.263" v="146" actId="478"/>
          <ac:picMkLst>
            <pc:docMk/>
            <pc:sldMk cId="4239756788" sldId="256"/>
            <ac:picMk id="14" creationId="{DA88877B-1F57-4BBB-AB2A-73336B817434}"/>
          </ac:picMkLst>
        </pc:picChg>
        <pc:picChg chg="add mod ord">
          <ac:chgData name="Савчук Станіслав Дмитрович" userId="7a6f999f-da82-4d79-8ea8-6a532d9fe009" providerId="ADAL" clId="{1EE46AF5-1B5D-4258-B7B8-624410F837B7}" dt="2017-10-30T18:17:24.581" v="111" actId="1076"/>
          <ac:picMkLst>
            <pc:docMk/>
            <pc:sldMk cId="4239756788" sldId="256"/>
            <ac:picMk id="16" creationId="{CF28FDD5-D1FA-4547-83F2-85D51207AB5B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8:19:03.809" v="117" actId="478"/>
          <ac:picMkLst>
            <pc:docMk/>
            <pc:sldMk cId="4239756788" sldId="256"/>
            <ac:picMk id="18" creationId="{C6495D5D-E19A-4013-8E4E-843AB09A73C3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8:20:24.352" v="132" actId="478"/>
          <ac:picMkLst>
            <pc:docMk/>
            <pc:sldMk cId="4239756788" sldId="256"/>
            <ac:picMk id="20" creationId="{4284D0FC-41DA-4E7E-87D5-8630EB3A3E95}"/>
          </ac:picMkLst>
        </pc:picChg>
        <pc:picChg chg="add mod">
          <ac:chgData name="Савчук Станіслав Дмитрович" userId="7a6f999f-da82-4d79-8ea8-6a532d9fe009" providerId="ADAL" clId="{1EE46AF5-1B5D-4258-B7B8-624410F837B7}" dt="2017-10-30T18:21:09.058" v="144" actId="1076"/>
          <ac:picMkLst>
            <pc:docMk/>
            <pc:sldMk cId="4239756788" sldId="256"/>
            <ac:picMk id="22" creationId="{21125DA4-2A16-4245-B206-4A0FB80E1702}"/>
          </ac:picMkLst>
        </pc:picChg>
        <pc:picChg chg="add mod">
          <ac:chgData name="Савчук Станіслав Дмитрович" userId="7a6f999f-da82-4d79-8ea8-6a532d9fe009" providerId="ADAL" clId="{1EE46AF5-1B5D-4258-B7B8-624410F837B7}" dt="2017-10-30T18:22:37.074" v="159" actId="14100"/>
          <ac:picMkLst>
            <pc:docMk/>
            <pc:sldMk cId="4239756788" sldId="256"/>
            <ac:picMk id="24" creationId="{0CCFBAC5-C435-440F-8FFD-43DC61F18E1A}"/>
          </ac:picMkLst>
        </pc:picChg>
      </pc:sldChg>
      <pc:sldChg chg="addSp delSp modSp">
        <pc:chgData name="Савчук Станіслав Дмитрович" userId="7a6f999f-da82-4d79-8ea8-6a532d9fe009" providerId="ADAL" clId="{1EE46AF5-1B5D-4258-B7B8-624410F837B7}" dt="2017-10-30T18:46:12.919" v="405" actId="14100"/>
        <pc:sldMkLst>
          <pc:docMk/>
          <pc:sldMk cId="3726177724" sldId="257"/>
        </pc:sldMkLst>
        <pc:spChg chg="del">
          <ac:chgData name="Савчук Станіслав Дмитрович" userId="7a6f999f-da82-4d79-8ea8-6a532d9fe009" providerId="ADAL" clId="{1EE46AF5-1B5D-4258-B7B8-624410F837B7}" dt="2017-10-30T17:30:56.730" v="4" actId="478"/>
          <ac:spMkLst>
            <pc:docMk/>
            <pc:sldMk cId="3726177724" sldId="257"/>
            <ac:spMk id="3" creationId="{F1BD026B-7F05-468F-A56D-2BD47AA5F3A1}"/>
          </ac:spMkLst>
        </pc:spChg>
        <pc:spChg chg="mod">
          <ac:chgData name="Савчук Станіслав Дмитрович" userId="7a6f999f-da82-4d79-8ea8-6a532d9fe009" providerId="ADAL" clId="{1EE46AF5-1B5D-4258-B7B8-624410F837B7}" dt="2017-10-30T17:33:48.782" v="27" actId="1076"/>
          <ac:spMkLst>
            <pc:docMk/>
            <pc:sldMk cId="3726177724" sldId="257"/>
            <ac:spMk id="4" creationId="{34177F6A-180F-4CFC-8BA2-BC101E94EABB}"/>
          </ac:spMkLst>
        </pc:spChg>
        <pc:spChg chg="del">
          <ac:chgData name="Савчук Станіслав Дмитрович" userId="7a6f999f-da82-4d79-8ea8-6a532d9fe009" providerId="ADAL" clId="{1EE46AF5-1B5D-4258-B7B8-624410F837B7}" dt="2017-10-30T18:46:04.376" v="403" actId="478"/>
          <ac:spMkLst>
            <pc:docMk/>
            <pc:sldMk cId="3726177724" sldId="257"/>
            <ac:spMk id="6" creationId="{FBB7118B-8311-48BE-8209-A6081ED1974F}"/>
          </ac:spMkLst>
        </pc:spChg>
        <pc:spChg chg="add mod">
          <ac:chgData name="Савчук Станіслав Дмитрович" userId="7a6f999f-da82-4d79-8ea8-6a532d9fe009" providerId="ADAL" clId="{1EE46AF5-1B5D-4258-B7B8-624410F837B7}" dt="2017-10-30T17:33:31.304" v="24" actId="1076"/>
          <ac:spMkLst>
            <pc:docMk/>
            <pc:sldMk cId="3726177724" sldId="257"/>
            <ac:spMk id="11" creationId="{944FC669-CE29-4E65-9FB7-DEA6C081569F}"/>
          </ac:spMkLst>
        </pc:spChg>
        <pc:spChg chg="add mod">
          <ac:chgData name="Савчук Станіслав Дмитрович" userId="7a6f999f-da82-4d79-8ea8-6a532d9fe009" providerId="ADAL" clId="{1EE46AF5-1B5D-4258-B7B8-624410F837B7}" dt="2017-10-30T18:46:12.919" v="405" actId="14100"/>
          <ac:spMkLst>
            <pc:docMk/>
            <pc:sldMk cId="3726177724" sldId="257"/>
            <ac:spMk id="12" creationId="{37F9E1D2-F504-4741-8108-6F23CF14823E}"/>
          </ac:spMkLst>
        </pc:spChg>
        <pc:picChg chg="del">
          <ac:chgData name="Савчук Станіслав Дмитрович" userId="7a6f999f-da82-4d79-8ea8-6a532d9fe009" providerId="ADAL" clId="{1EE46AF5-1B5D-4258-B7B8-624410F837B7}" dt="2017-10-30T17:30:54.768" v="3" actId="478"/>
          <ac:picMkLst>
            <pc:docMk/>
            <pc:sldMk cId="3726177724" sldId="257"/>
            <ac:picMk id="2" creationId="{EE50CDB2-372C-45E8-BB89-7F8F9EE4E819}"/>
          </ac:picMkLst>
        </pc:picChg>
        <pc:picChg chg="add del mod">
          <ac:chgData name="Савчук Станіслав Дмитрович" userId="7a6f999f-da82-4d79-8ea8-6a532d9fe009" providerId="ADAL" clId="{1EE46AF5-1B5D-4258-B7B8-624410F837B7}" dt="2017-10-30T17:32:48.990" v="12" actId="478"/>
          <ac:picMkLst>
            <pc:docMk/>
            <pc:sldMk cId="3726177724" sldId="257"/>
            <ac:picMk id="8" creationId="{CA41EB6A-67D4-47D3-9190-F30BC62697E0}"/>
          </ac:picMkLst>
        </pc:picChg>
        <pc:picChg chg="add mod">
          <ac:chgData name="Савчук Станіслав Дмитрович" userId="7a6f999f-da82-4d79-8ea8-6a532d9fe009" providerId="ADAL" clId="{1EE46AF5-1B5D-4258-B7B8-624410F837B7}" dt="2017-10-30T17:33:05.199" v="18" actId="1076"/>
          <ac:picMkLst>
            <pc:docMk/>
            <pc:sldMk cId="3726177724" sldId="257"/>
            <ac:picMk id="10" creationId="{6758E947-94EE-4183-813C-1FA098EF7BF7}"/>
          </ac:picMkLst>
        </pc:picChg>
      </pc:sldChg>
    </pc:docChg>
  </pc:docChgLst>
  <pc:docChgLst>
    <pc:chgData name="Савчук Станіслав Дмитрович" userId="7a6f999f-da82-4d79-8ea8-6a532d9fe009" providerId="ADAL" clId="{918B0DBB-C84C-4143-8B94-70AEF4E5AFA3}"/>
    <pc:docChg chg="undo custSel modSld">
      <pc:chgData name="Савчук Станіслав Дмитрович" userId="7a6f999f-da82-4d79-8ea8-6a532d9fe009" providerId="ADAL" clId="{918B0DBB-C84C-4143-8B94-70AEF4E5AFA3}" dt="2017-09-29T15:49:27.174" v="614" actId="20577"/>
      <pc:docMkLst>
        <pc:docMk/>
      </pc:docMkLst>
      <pc:sldChg chg="addSp delSp modSp">
        <pc:chgData name="Савчук Станіслав Дмитрович" userId="7a6f999f-da82-4d79-8ea8-6a532d9fe009" providerId="ADAL" clId="{918B0DBB-C84C-4143-8B94-70AEF4E5AFA3}" dt="2017-09-29T15:49:27.174" v="614" actId="20577"/>
        <pc:sldMkLst>
          <pc:docMk/>
          <pc:sldMk cId="4239756788" sldId="256"/>
        </pc:sldMkLst>
        <pc:spChg chg="mod">
          <ac:chgData name="Савчук Станіслав Дмитрович" userId="7a6f999f-da82-4d79-8ea8-6a532d9fe009" providerId="ADAL" clId="{918B0DBB-C84C-4143-8B94-70AEF4E5AFA3}" dt="2017-09-29T15:02:15.885" v="335" actId="20577"/>
          <ac:spMkLst>
            <pc:docMk/>
            <pc:sldMk cId="4239756788" sldId="256"/>
            <ac:spMk id="5" creationId="{00000000-0000-0000-0000-000000000000}"/>
          </ac:spMkLst>
        </pc:spChg>
        <pc:graphicFrameChg chg="modGraphic">
          <ac:chgData name="Савчук Станіслав Дмитрович" userId="7a6f999f-da82-4d79-8ea8-6a532d9fe009" providerId="ADAL" clId="{918B0DBB-C84C-4143-8B94-70AEF4E5AFA3}" dt="2017-09-29T15:44:25.204" v="574" actId="20577"/>
          <ac:graphicFrameMkLst>
            <pc:docMk/>
            <pc:sldMk cId="4239756788" sldId="256"/>
            <ac:graphicFrameMk id="7" creationId="{00000000-0000-0000-0000-000000000000}"/>
          </ac:graphicFrameMkLst>
        </pc:graphicFrameChg>
        <pc:graphicFrameChg chg="mod modGraphic">
          <ac:chgData name="Савчук Станіслав Дмитрович" userId="7a6f999f-da82-4d79-8ea8-6a532d9fe009" providerId="ADAL" clId="{918B0DBB-C84C-4143-8B94-70AEF4E5AFA3}" dt="2017-09-29T15:49:27.174" v="614" actId="20577"/>
          <ac:graphicFrameMkLst>
            <pc:docMk/>
            <pc:sldMk cId="4239756788" sldId="256"/>
            <ac:graphicFrameMk id="8" creationId="{00000000-0000-0000-0000-000000000000}"/>
          </ac:graphicFrameMkLst>
        </pc:graphicFrameChg>
        <pc:picChg chg="add del mod">
          <ac:chgData name="Савчук Станіслав Дмитрович" userId="7a6f999f-da82-4d79-8ea8-6a532d9fe009" providerId="ADAL" clId="{918B0DBB-C84C-4143-8B94-70AEF4E5AFA3}" dt="2017-09-29T14:16:12.812" v="135" actId="478"/>
          <ac:picMkLst>
            <pc:docMk/>
            <pc:sldMk cId="4239756788" sldId="256"/>
            <ac:picMk id="3" creationId="{B725FFF9-4A16-4C25-A3D4-277CC5AE9963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2:04.901" v="97" actId="478"/>
          <ac:picMkLst>
            <pc:docMk/>
            <pc:sldMk cId="4239756788" sldId="256"/>
            <ac:picMk id="6" creationId="{9F5A1728-30AC-4D08-AB0E-5D05729F5E23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7T13:30:08.645" v="89" actId="1035"/>
          <ac:picMkLst>
            <pc:docMk/>
            <pc:sldMk cId="4239756788" sldId="256"/>
            <ac:picMk id="10" creationId="{0A3C9EDE-A916-4C2C-8826-3D95D3B3A8D8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3:03.835" v="0" actId="478"/>
          <ac:picMkLst>
            <pc:docMk/>
            <pc:sldMk cId="4239756788" sldId="256"/>
            <ac:picMk id="11" creationId="{10C956CB-5090-4E8E-86D5-21F2ED293BFA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1.492" v="11" actId="478"/>
          <ac:picMkLst>
            <pc:docMk/>
            <pc:sldMk cId="4239756788" sldId="256"/>
            <ac:picMk id="13" creationId="{742F9AFE-1871-40A8-B624-9BDCDB73AF89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7:00.491" v="142" actId="20577"/>
          <ac:picMkLst>
            <pc:docMk/>
            <pc:sldMk cId="4239756788" sldId="256"/>
            <ac:picMk id="14" creationId="{4996F534-6663-4E36-8D13-2CBB020C934F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3.225" v="13" actId="478"/>
          <ac:picMkLst>
            <pc:docMk/>
            <pc:sldMk cId="4239756788" sldId="256"/>
            <ac:picMk id="15" creationId="{B693A0F3-99C8-4D7B-9BD7-6A012CC08E90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7T13:30:29.872" v="94" actId="1035"/>
          <ac:picMkLst>
            <pc:docMk/>
            <pc:sldMk cId="4239756788" sldId="256"/>
            <ac:picMk id="16" creationId="{678A321A-A53F-44CF-AA9A-CEA088F8F775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2.365" v="12" actId="478"/>
          <ac:picMkLst>
            <pc:docMk/>
            <pc:sldMk cId="4239756788" sldId="256"/>
            <ac:picMk id="17" creationId="{E3FDF2EE-817F-437D-929A-9761F0D88211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7T11:54:13.976" v="14" actId="478"/>
          <ac:picMkLst>
            <pc:docMk/>
            <pc:sldMk cId="4239756788" sldId="256"/>
            <ac:picMk id="19" creationId="{0174A74E-51D7-4830-A739-3CD69B608AA1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7T13:30:15.065" v="92" actId="1035"/>
          <ac:picMkLst>
            <pc:docMk/>
            <pc:sldMk cId="4239756788" sldId="256"/>
            <ac:picMk id="20" creationId="{FF2E27D8-F842-440C-AEA6-15A2D625F14F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3:06.887" v="109" actId="478"/>
          <ac:picMkLst>
            <pc:docMk/>
            <pc:sldMk cId="4239756788" sldId="256"/>
            <ac:picMk id="22" creationId="{0E5AE862-3739-4F42-A27D-6FA88CCF1332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9T14:15:12.829" v="126" actId="14100"/>
          <ac:picMkLst>
            <pc:docMk/>
            <pc:sldMk cId="4239756788" sldId="256"/>
            <ac:picMk id="24" creationId="{ABB7CB92-A332-4A61-BD55-72483B7B47CF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4:26.671" v="122" actId="478"/>
          <ac:picMkLst>
            <pc:docMk/>
            <pc:sldMk cId="4239756788" sldId="256"/>
            <ac:picMk id="26" creationId="{69F937B9-2400-4C09-AB7E-B3040728776A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5:15.408" v="127" actId="478"/>
          <ac:picMkLst>
            <pc:docMk/>
            <pc:sldMk cId="4239756788" sldId="256"/>
            <ac:picMk id="28" creationId="{9C62BAA3-6305-4371-ABB1-42D8ABC1A66A}"/>
          </ac:picMkLst>
        </pc:picChg>
        <pc:picChg chg="add del mod">
          <ac:chgData name="Савчук Станіслав Дмитрович" userId="7a6f999f-da82-4d79-8ea8-6a532d9fe009" providerId="ADAL" clId="{918B0DBB-C84C-4143-8B94-70AEF4E5AFA3}" dt="2017-09-29T14:16:15.011" v="136" actId="478"/>
          <ac:picMkLst>
            <pc:docMk/>
            <pc:sldMk cId="4239756788" sldId="256"/>
            <ac:picMk id="30" creationId="{E68C7E3B-B2FE-46B0-A458-C993AAAE9B6E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9T14:17:06.432" v="145" actId="1036"/>
          <ac:picMkLst>
            <pc:docMk/>
            <pc:sldMk cId="4239756788" sldId="256"/>
            <ac:picMk id="34" creationId="{31E97167-95C4-4895-8D2B-0D1F4CEBE29F}"/>
          </ac:picMkLst>
        </pc:picChg>
        <pc:picChg chg="add mod">
          <ac:chgData name="Савчук Станіслав Дмитрович" userId="7a6f999f-da82-4d79-8ea8-6a532d9fe009" providerId="ADAL" clId="{918B0DBB-C84C-4143-8B94-70AEF4E5AFA3}" dt="2017-09-29T14:16:55.898" v="140" actId="14100"/>
          <ac:picMkLst>
            <pc:docMk/>
            <pc:sldMk cId="4239756788" sldId="256"/>
            <ac:picMk id="1024" creationId="{D4998159-7C8D-430B-8A7C-A267BEFCF340}"/>
          </ac:picMkLst>
        </pc:picChg>
        <pc:picChg chg="del mod">
          <ac:chgData name="Савчук Станіслав Дмитрович" userId="7a6f999f-da82-4d79-8ea8-6a532d9fe009" providerId="ADAL" clId="{918B0DBB-C84C-4143-8B94-70AEF4E5AFA3}" dt="2017-09-27T11:53:43.338" v="6" actId="20577"/>
          <ac:picMkLst>
            <pc:docMk/>
            <pc:sldMk cId="4239756788" sldId="256"/>
            <ac:picMk id="1036" creationId="{00000000-0000-0000-0000-000000000000}"/>
          </ac:picMkLst>
        </pc:picChg>
      </pc:sldChg>
      <pc:sldChg chg="addSp delSp modSp">
        <pc:chgData name="Савчук Станіслав Дмитрович" userId="7a6f999f-da82-4d79-8ea8-6a532d9fe009" providerId="ADAL" clId="{918B0DBB-C84C-4143-8B94-70AEF4E5AFA3}" dt="2017-09-29T15:48:49.876" v="612" actId="692"/>
        <pc:sldMkLst>
          <pc:docMk/>
          <pc:sldMk cId="3726177724" sldId="257"/>
        </pc:sldMkLst>
        <pc:spChg chg="add del mod">
          <ac:chgData name="Савчук Станіслав Дмитрович" userId="7a6f999f-da82-4d79-8ea8-6a532d9fe009" providerId="ADAL" clId="{918B0DBB-C84C-4143-8B94-70AEF4E5AFA3}" dt="2017-09-29T15:47:13.243" v="593" actId="692"/>
          <ac:spMkLst>
            <pc:docMk/>
            <pc:sldMk cId="3726177724" sldId="257"/>
            <ac:spMk id="4" creationId="{CC1737DF-94AF-4F54-A991-5FEAAAB044F5}"/>
          </ac:spMkLst>
        </pc:spChg>
        <pc:spChg chg="del">
          <ac:chgData name="Савчук Станіслав Дмитрович" userId="7a6f999f-da82-4d79-8ea8-6a532d9fe009" providerId="ADAL" clId="{918B0DBB-C84C-4143-8B94-70AEF4E5AFA3}" dt="2017-09-29T15:44:37.456" v="575" actId="478"/>
          <ac:spMkLst>
            <pc:docMk/>
            <pc:sldMk cId="3726177724" sldId="257"/>
            <ac:spMk id="5" creationId="{1ABF7941-9345-4D40-A39A-3F90561931ED}"/>
          </ac:spMkLst>
        </pc:spChg>
        <pc:spChg chg="add">
          <ac:chgData name="Савчук Станіслав Дмитрович" userId="7a6f999f-da82-4d79-8ea8-6a532d9fe009" providerId="ADAL" clId="{918B0DBB-C84C-4143-8B94-70AEF4E5AFA3}" dt="2017-09-29T15:44:38.684" v="576" actId="692"/>
          <ac:spMkLst>
            <pc:docMk/>
            <pc:sldMk cId="3726177724" sldId="257"/>
            <ac:spMk id="6" creationId="{FBB7118B-8311-48BE-8209-A6081ED1974F}"/>
          </ac:spMkLst>
        </pc:spChg>
        <pc:spChg chg="add mod">
          <ac:chgData name="Савчук Станіслав Дмитрович" userId="7a6f999f-da82-4d79-8ea8-6a532d9fe009" providerId="ADAL" clId="{918B0DBB-C84C-4143-8B94-70AEF4E5AFA3}" dt="2017-09-29T15:47:43.310" v="603" actId="6549"/>
          <ac:spMkLst>
            <pc:docMk/>
            <pc:sldMk cId="3726177724" sldId="257"/>
            <ac:spMk id="9" creationId="{9DFB3EEA-594C-4252-966A-8978D2A26EDF}"/>
          </ac:spMkLst>
        </pc:spChg>
        <pc:spChg chg="add del mod">
          <ac:chgData name="Савчук Станіслав Дмитрович" userId="7a6f999f-da82-4d79-8ea8-6a532d9fe009" providerId="ADAL" clId="{918B0DBB-C84C-4143-8B94-70AEF4E5AFA3}" dt="2017-09-29T15:47:31.766" v="600" actId="478"/>
          <ac:spMkLst>
            <pc:docMk/>
            <pc:sldMk cId="3726177724" sldId="257"/>
            <ac:spMk id="10" creationId="{89DE507B-CEF9-4750-AAD3-39A92EF4A4A6}"/>
          </ac:spMkLst>
        </pc:spChg>
        <pc:spChg chg="add mod">
          <ac:chgData name="Савчук Станіслав Дмитрович" userId="7a6f999f-da82-4d79-8ea8-6a532d9fe009" providerId="ADAL" clId="{918B0DBB-C84C-4143-8B94-70AEF4E5AFA3}" dt="2017-09-29T15:48:49.876" v="612" actId="692"/>
          <ac:spMkLst>
            <pc:docMk/>
            <pc:sldMk cId="3726177724" sldId="257"/>
            <ac:spMk id="11" creationId="{AAD2E379-59D4-4E10-9E56-E1DA45C8718D}"/>
          </ac:spMkLst>
        </pc:spChg>
        <pc:picChg chg="add mod">
          <ac:chgData name="Савчук Станіслав Дмитрович" userId="7a6f999f-da82-4d79-8ea8-6a532d9fe009" providerId="ADAL" clId="{918B0DBB-C84C-4143-8B94-70AEF4E5AFA3}" dt="2017-09-29T15:48:23.223" v="608" actId="1076"/>
          <ac:picMkLst>
            <pc:docMk/>
            <pc:sldMk cId="3726177724" sldId="257"/>
            <ac:picMk id="3" creationId="{08305559-CAE2-4D6D-BFC9-5FC8D1FB3AF1}"/>
          </ac:picMkLst>
        </pc:picChg>
        <pc:picChg chg="del">
          <ac:chgData name="Савчук Станіслав Дмитрович" userId="7a6f999f-da82-4d79-8ea8-6a532d9fe009" providerId="ADAL" clId="{918B0DBB-C84C-4143-8B94-70AEF4E5AFA3}" dt="2017-09-29T15:46:29.511" v="577" actId="478"/>
          <ac:picMkLst>
            <pc:docMk/>
            <pc:sldMk cId="3726177724" sldId="257"/>
            <ac:picMk id="8" creationId="{4EA8EA8C-FE73-4DBA-AB9A-F2836DC9FFA6}"/>
          </ac:picMkLst>
        </pc:picChg>
      </pc:sldChg>
    </pc:docChg>
  </pc:docChgLst>
  <pc:docChgLst>
    <pc:chgData name="Савчук Станіслав Дмитрович" userId="7a6f999f-da82-4d79-8ea8-6a532d9fe009" providerId="ADAL" clId="{A5E419BF-CCB1-4C5F-8C56-2BE5C1887B29}"/>
    <pc:docChg chg="modSld">
      <pc:chgData name="Савчук Станіслав Дмитрович" userId="7a6f999f-da82-4d79-8ea8-6a532d9fe009" providerId="ADAL" clId="{A5E419BF-CCB1-4C5F-8C56-2BE5C1887B29}" dt="2017-09-26T12:03:23.291" v="29" actId="20577"/>
      <pc:docMkLst>
        <pc:docMk/>
      </pc:docMkLst>
      <pc:sldChg chg="modSp">
        <pc:chgData name="Савчук Станіслав Дмитрович" userId="7a6f999f-da82-4d79-8ea8-6a532d9fe009" providerId="ADAL" clId="{A5E419BF-CCB1-4C5F-8C56-2BE5C1887B29}" dt="2017-09-26T12:03:23.291" v="29" actId="20577"/>
        <pc:sldMkLst>
          <pc:docMk/>
          <pc:sldMk cId="4239756788" sldId="256"/>
        </pc:sldMkLst>
        <pc:graphicFrameChg chg="modGraphic">
          <ac:chgData name="Савчук Станіслав Дмитрович" userId="7a6f999f-da82-4d79-8ea8-6a532d9fe009" providerId="ADAL" clId="{A5E419BF-CCB1-4C5F-8C56-2BE5C1887B29}" dt="2017-09-26T12:03:23.291" v="29" actId="20577"/>
          <ac:graphicFrameMkLst>
            <pc:docMk/>
            <pc:sldMk cId="4239756788" sldId="256"/>
            <ac:graphicFrameMk id="7" creationId="{00000000-0000-0000-0000-000000000000}"/>
          </ac:graphicFrameMkLst>
        </pc:graphicFrameChg>
        <pc:picChg chg="mod">
          <ac:chgData name="Савчук Станіслав Дмитрович" userId="7a6f999f-da82-4d79-8ea8-6a532d9fe009" providerId="ADAL" clId="{A5E419BF-CCB1-4C5F-8C56-2BE5C1887B29}" dt="2017-09-21T08:03:54.014" v="14" actId="1076"/>
          <ac:picMkLst>
            <pc:docMk/>
            <pc:sldMk cId="4239756788" sldId="256"/>
            <ac:picMk id="103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388D0-2BC0-483C-9392-8A76126276A5}" type="datetimeFigureOut">
              <a:rPr lang="x-none" smtClean="0"/>
              <a:pPr/>
              <a:t>04.02.2019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1D206-D543-4F02-888C-ADE293E0AAE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512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D206-D543-4F02-888C-ADE293E0AAE0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93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D206-D543-4F02-888C-ADE293E0AAE0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3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8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4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9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25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0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6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3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586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3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70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304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05E-0BB2-42F5-94C3-8F4C9E01A821}" type="datetimeFigureOut">
              <a:rPr lang="uk-UA" smtClean="0"/>
              <a:pPr/>
              <a:t>04.02.2019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444C-A340-497C-8ADF-30179A4AFC7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00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ukrposhta.ua/orenda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maps/z2kr1WeA8mL2" TargetMode="External"/><Relationship Id="rId3" Type="http://schemas.openxmlformats.org/officeDocument/2006/relationships/hyperlink" Target="mailto:lease.ukrposhta@gmail.co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mailto:lease@ukrposhta.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9747543"/>
              </p:ext>
            </p:extLst>
          </p:nvPr>
        </p:nvGraphicFramePr>
        <p:xfrm>
          <a:off x="5885022" y="533127"/>
          <a:ext cx="2997352" cy="3531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7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31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noProof="0" dirty="0" smtClean="0">
                          <a:solidFill>
                            <a:schemeClr val="tx1"/>
                          </a:solidFill>
                        </a:rPr>
                        <a:t>Довгострокова оренда приміщень вільного призначення 25,8 </a:t>
                      </a:r>
                      <a:r>
                        <a:rPr lang="uk-UA" sz="1400" b="1" noProof="0" dirty="0" err="1" smtClean="0">
                          <a:solidFill>
                            <a:schemeClr val="tx1"/>
                          </a:solidFill>
                        </a:rPr>
                        <a:t>кв</a:t>
                      </a:r>
                      <a:r>
                        <a:rPr lang="uk-UA" sz="1400" b="1" noProof="0" dirty="0" smtClean="0">
                          <a:solidFill>
                            <a:schemeClr val="tx1"/>
                          </a:solidFill>
                        </a:rPr>
                        <a:t>. м.                   у м. Збараж Тернопільської області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Приміщення розташовані на першому поверсі, фасад.</a:t>
                      </a:r>
                    </a:p>
                    <a:p>
                      <a:pPr algn="ctr"/>
                      <a:r>
                        <a:rPr lang="uk-UA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Необхідний ремонт приміщення та облаштування окремого</a:t>
                      </a:r>
                      <a:r>
                        <a:rPr lang="ru-RU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входу</a:t>
                      </a:r>
                      <a:r>
                        <a:rPr lang="uk-UA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ctr"/>
                      <a:r>
                        <a:rPr lang="uk-UA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наявності всі комунікації. </a:t>
                      </a:r>
                    </a:p>
                    <a:p>
                      <a:pPr algn="ctr"/>
                      <a:r>
                        <a:rPr lang="uk-UA" sz="14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Будівля розташована в центральній частині міста. Поруч розташовані торговельні заклади, фінансові установи, районна лікарня, монастир, парк, ринок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sz="14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www.ukrposhta.ua/orenda</a:t>
                      </a:r>
                      <a:r>
                        <a:rPr lang="uk-UA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47DF0468-CC55-4E2A-9C46-1535AAFB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67240"/>
              </p:ext>
            </p:extLst>
          </p:nvPr>
        </p:nvGraphicFramePr>
        <p:xfrm>
          <a:off x="189146" y="4138234"/>
          <a:ext cx="8697211" cy="2613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5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Адреса</a:t>
                      </a:r>
                      <a:endParaRPr lang="uk-UA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noProof="0" dirty="0" smtClean="0">
                          <a:solidFill>
                            <a:schemeClr val="tx1"/>
                          </a:solidFill>
                        </a:rPr>
                        <a:t>Тернопільська обл.,  м.</a:t>
                      </a:r>
                      <a:r>
                        <a:rPr lang="uk-UA" sz="1000" b="1" baseline="0" noProof="0" dirty="0" smtClean="0">
                          <a:solidFill>
                            <a:schemeClr val="tx1"/>
                          </a:solidFill>
                        </a:rPr>
                        <a:t> Збараж</a:t>
                      </a:r>
                      <a:r>
                        <a:rPr lang="uk-UA" sz="1000" b="1" noProof="0" dirty="0" smtClean="0">
                          <a:solidFill>
                            <a:schemeClr val="tx1"/>
                          </a:solidFill>
                        </a:rPr>
                        <a:t>, вул. Майдан Франка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, 10, 47302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r>
                        <a:rPr lang="uk-UA" sz="1000" dirty="0"/>
                        <a:t>Площа оренди, </a:t>
                      </a:r>
                      <a:r>
                        <a:rPr lang="uk-UA" sz="1000" dirty="0" smtClean="0"/>
                        <a:t>м²</a:t>
                      </a:r>
                      <a:endParaRPr lang="uk-UA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25,8</a:t>
                      </a:r>
                      <a:endParaRPr lang="uk-UA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r>
                        <a:rPr lang="uk-UA" sz="1000" dirty="0"/>
                        <a:t>Початкова</a:t>
                      </a:r>
                      <a:r>
                        <a:rPr lang="uk-UA" sz="1000" baseline="0" dirty="0"/>
                        <a:t> ціна оренди, </a:t>
                      </a:r>
                      <a:r>
                        <a:rPr lang="ru-RU" sz="1000" dirty="0"/>
                        <a:t>грн. з ПДВ за </a:t>
                      </a:r>
                      <a:r>
                        <a:rPr lang="uk-UA" sz="1000" noProof="0" dirty="0"/>
                        <a:t>місяць</a:t>
                      </a:r>
                      <a:endParaRPr lang="uk-UA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noProof="0" dirty="0" smtClean="0"/>
                        <a:t>1400</a:t>
                      </a:r>
                      <a:endParaRPr lang="uk-UA" sz="10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100">
                <a:tc>
                  <a:txBody>
                    <a:bodyPr/>
                    <a:lstStyle/>
                    <a:p>
                      <a:r>
                        <a:rPr lang="uk-UA" sz="1000" dirty="0"/>
                        <a:t>Індексація (перегляд ціни)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10%, один раз на рік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Додаткові платежі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Комунальні, експлуатаційні послуги, електроенергія тощо оплачуються окремо згідно з показниками фактичного використання</a:t>
                      </a:r>
                      <a:endParaRPr lang="uk-UA" sz="10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Термін дії договору</a:t>
                      </a:r>
                      <a:r>
                        <a:rPr lang="uk-UA" sz="1000" baseline="0" dirty="0" smtClean="0"/>
                        <a:t>, </a:t>
                      </a:r>
                      <a:r>
                        <a:rPr lang="uk-UA" sz="1000" dirty="0"/>
                        <a:t>місяців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/>
                        <a:t>35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Орендні канікули, </a:t>
                      </a:r>
                      <a:r>
                        <a:rPr lang="uk-UA" sz="1000" dirty="0"/>
                        <a:t>місяців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1</a:t>
                      </a:r>
                      <a:endParaRPr lang="uk-UA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r>
                        <a:rPr lang="uk-UA" sz="1000" dirty="0"/>
                        <a:t>Розмір гарантійного внеску, грн.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504</a:t>
                      </a:r>
                      <a:endParaRPr lang="uk-UA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038377"/>
                  </a:ext>
                </a:extLst>
              </a:tr>
              <a:tr h="245623">
                <a:tc>
                  <a:txBody>
                    <a:bodyPr/>
                    <a:lstStyle/>
                    <a:p>
                      <a:r>
                        <a:rPr lang="uk-UA" sz="1000" dirty="0"/>
                        <a:t>Крок електронного аукціону, </a:t>
                      </a:r>
                      <a:r>
                        <a:rPr lang="uk-UA" sz="1000" baseline="0" dirty="0"/>
                        <a:t>грн.</a:t>
                      </a:r>
                      <a:endParaRPr lang="uk-UA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smtClean="0"/>
                        <a:t>100</a:t>
                      </a:r>
                      <a:endParaRPr lang="uk-UA" sz="1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623">
                <a:tc gridSpan="2">
                  <a:txBody>
                    <a:bodyPr/>
                    <a:lstStyle/>
                    <a:p>
                      <a:r>
                        <a:rPr lang="uk-UA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оцінці наданих конкурсних пропозицій застосовуватиметься критерій – найвища ціна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146" y="13855"/>
            <a:ext cx="864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Довгострокова оренда приміщень вільного призначення 25,8 </a:t>
            </a:r>
            <a:r>
              <a:rPr lang="uk-UA" sz="1600" b="1" dirty="0" err="1" smtClean="0"/>
              <a:t>кв.м</a:t>
            </a:r>
            <a:r>
              <a:rPr lang="uk-UA" sz="1600" b="1" dirty="0" smtClean="0"/>
              <a:t>. у м. Збараж     Тернопільської області</a:t>
            </a:r>
            <a:endParaRPr lang="uk-UA" sz="16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0ED02EF-72BE-4E68-9DD5-7E8528AE9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44" y="2391694"/>
            <a:ext cx="393078" cy="1689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5" r="1589"/>
          <a:stretch/>
        </p:blipFill>
        <p:spPr bwMode="auto">
          <a:xfrm>
            <a:off x="1242385" y="2349950"/>
            <a:ext cx="3545639" cy="17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Тернопільська\10, Франка, Збараж\10 Франка Збараж Тернопільська (фото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0917"/>
            <a:ext cx="1008112" cy="17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Тернопільська\10, Франка, Збараж\10 Франка Збараж Тернопільська (фото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0916"/>
            <a:ext cx="1008112" cy="17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5" y="2348880"/>
            <a:ext cx="979101" cy="17406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0ED02EF-72BE-4E68-9DD5-7E8528AE9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45" y="2406204"/>
            <a:ext cx="393078" cy="16896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l="37012" t="9100" r="8327" b="41494"/>
          <a:stretch/>
        </p:blipFill>
        <p:spPr>
          <a:xfrm>
            <a:off x="179512" y="548680"/>
            <a:ext cx="3456384" cy="1757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8763" y="1598837"/>
            <a:ext cx="902093" cy="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01577"/>
              </p:ext>
            </p:extLst>
          </p:nvPr>
        </p:nvGraphicFramePr>
        <p:xfrm>
          <a:off x="149601" y="650723"/>
          <a:ext cx="8766598" cy="277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6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</a:rPr>
                        <a:t>Вимоги до Учасників: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1.Після </a:t>
                      </a:r>
                      <a:r>
                        <a:rPr lang="uk-UA" sz="1000" dirty="0"/>
                        <a:t>підписання договору оренди </a:t>
                      </a:r>
                      <a:r>
                        <a:rPr lang="uk-UA" sz="1000" baseline="0" dirty="0"/>
                        <a:t>у визначені терміни та </a:t>
                      </a:r>
                      <a:r>
                        <a:rPr lang="uk-UA" sz="1000" dirty="0"/>
                        <a:t>в установленому законодавством порядку </a:t>
                      </a:r>
                      <a:r>
                        <a:rPr lang="uk-UA" sz="1000" baseline="0" dirty="0"/>
                        <a:t>орендар зобов'язаний </a:t>
                      </a:r>
                      <a:r>
                        <a:rPr lang="uk-UA" sz="1000" dirty="0"/>
                        <a:t>отримати всі дозволи від уповноважених державних органів на ведення діяльності на об’єкті оренди (за необхідності) </a:t>
                      </a:r>
                      <a:endParaRPr lang="uk-UA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 smtClean="0"/>
                        <a:t>2. Облаштування</a:t>
                      </a:r>
                      <a:r>
                        <a:rPr lang="uk-UA" sz="1000" baseline="0" dirty="0" smtClean="0"/>
                        <a:t> окремого входу до об'єкту оренди</a:t>
                      </a:r>
                      <a:endParaRPr lang="uk-UA" sz="1000" dirty="0" smtClean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dirty="0"/>
                        <a:t>Обмеження щодо виду діяльності орендаря</a:t>
                      </a:r>
                      <a:r>
                        <a:rPr lang="uk-UA" sz="1000" dirty="0" smtClean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uk-UA" sz="10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Об'єкт оренди не може використовуватись для цілей пов'язаних з наданням поштових послуг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i="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Об'єкт оренди не може використовуватись для розміщення закладів з надання послуг доступу до азартних ігор</a:t>
                      </a:r>
                      <a:endParaRPr lang="uk-UA" sz="1000" b="0" i="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576283"/>
                  </a:ext>
                </a:extLst>
              </a:tr>
              <a:tr h="250698">
                <a:tc>
                  <a:txBody>
                    <a:bodyPr/>
                    <a:lstStyle/>
                    <a:p>
                      <a:r>
                        <a:rPr lang="uk-UA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Умови дискваліфікації Учасника, що визначений ЦБД переможцем Електронного аукціону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698">
                <a:tc>
                  <a:txBody>
                    <a:bodyPr/>
                    <a:lstStyle/>
                    <a:p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 ознак здійснення Учасником незаконного підприємництва</a:t>
                      </a:r>
                      <a:endParaRPr lang="uk-UA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84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 інформації про факти здійснення Учасником (керівниками, 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засновниками </a:t>
                      </a: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юридичної особи, фізичною особою) шахрайських дій та інших злочинів відносно активів Товариства або їх причетність до таких дій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9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 інформації про факти порушення кримінальних справ відносно Учасника, які можуть вплинути на визнання договору оренди не дійсним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69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Довідки за телефоном 0 800 300 545 або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e-mail:</a:t>
                      </a:r>
                      <a:r>
                        <a:rPr lang="en-US" sz="1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lease.ukrposhta@gmail.com</a:t>
                      </a:r>
                      <a:r>
                        <a:rPr lang="en-US" sz="1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lang="en-US" sz="1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lease@ukrposhta.ua</a:t>
                      </a:r>
                      <a:r>
                        <a:rPr lang="uk-UA" sz="1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31FD734-5B90-4586-AE7A-F7E80B50CB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1" y="3529399"/>
            <a:ext cx="668683" cy="28672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817B0D2-2E42-4B33-8C39-707DD0E73AA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8671" y="3568340"/>
            <a:ext cx="647090" cy="2789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601" y="111784"/>
            <a:ext cx="864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Довгострокова оренда приміщень вільного призначення 25,8 </a:t>
            </a:r>
            <a:r>
              <a:rPr lang="uk-UA" sz="1600" b="1" dirty="0" err="1" smtClean="0"/>
              <a:t>кв.м</a:t>
            </a:r>
            <a:r>
              <a:rPr lang="uk-UA" sz="1600" b="1" dirty="0" smtClean="0"/>
              <a:t>. у м. Збараж    Тернопільської області</a:t>
            </a:r>
            <a:endParaRPr lang="uk-UA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t="9426" b="4117"/>
          <a:stretch/>
        </p:blipFill>
        <p:spPr>
          <a:xfrm>
            <a:off x="1134010" y="3645024"/>
            <a:ext cx="6886575" cy="30963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792" y="621196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goo.gl/maps/z2kr1WeA8mL2</a:t>
            </a:r>
            <a:r>
              <a:rPr lang="uk-UA" dirty="0" smtClean="0"/>
              <a:t>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6177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</TotalTime>
  <Words>347</Words>
  <Application>Microsoft Office PowerPoint</Application>
  <PresentationFormat>Экран (4:3)</PresentationFormat>
  <Paragraphs>43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Савчук Станіслав Дмитрович;2б</dc:creator>
  <cp:lastModifiedBy>Присяжнюк Людмила Юріївна</cp:lastModifiedBy>
  <cp:revision>428</cp:revision>
  <dcterms:created xsi:type="dcterms:W3CDTF">2017-08-04T09:44:29Z</dcterms:created>
  <dcterms:modified xsi:type="dcterms:W3CDTF">2019-02-04T15:45:58Z</dcterms:modified>
</cp:coreProperties>
</file>