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7345363" cy="104727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88" y="-114"/>
      </p:cViewPr>
      <p:guideLst>
        <p:guide orient="horz" pos="3298"/>
        <p:guide pos="23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7415784" cy="104912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0"/>
            <a:ext cx="7342632" cy="104912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60960"/>
            <a:ext cx="7397496" cy="104698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0"/>
            <a:ext cx="7440168" cy="105613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30480"/>
            <a:ext cx="7363968" cy="104759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2</cp:revision>
  <dcterms:modified xsi:type="dcterms:W3CDTF">2020-02-14T10:23:21Z</dcterms:modified>
</cp:coreProperties>
</file>