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370763" cy="10491788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430" y="-108"/>
      </p:cViewPr>
      <p:guideLst>
        <p:guide orient="horz" pos="3304"/>
        <p:guide pos="232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" y="60960"/>
            <a:ext cx="7309104" cy="10430256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Произвольный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um03</dc:creator>
  <cp:lastModifiedBy>um03</cp:lastModifiedBy>
  <cp:revision>2</cp:revision>
  <dcterms:modified xsi:type="dcterms:W3CDTF">2020-04-30T12:00:22Z</dcterms:modified>
</cp:coreProperties>
</file>