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534650" cy="74310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90"/>
      </p:cViewPr>
      <p:guideLst>
        <p:guide orient="horz" pos="2340"/>
        <p:guide pos="33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" y="0"/>
            <a:ext cx="10491216" cy="743102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2020-01-14T07:54:40Z</dcterms:modified>
</cp:coreProperties>
</file>