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7388225" cy="10502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8"/>
        <p:guide pos="23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1520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8" y="30480"/>
            <a:ext cx="7394448" cy="105430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" y="30480"/>
            <a:ext cx="7552944" cy="106314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2020-04-13T12:03:20Z</dcterms:modified>
</cp:coreProperties>
</file>