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</p:sldIdLst>
  <p:sldSz cx="7370763" cy="104917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2" y="-108"/>
      </p:cViewPr>
      <p:guideLst>
        <p:guide orient="horz" pos="3304"/>
        <p:guide pos="23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421880" cy="10515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30480"/>
            <a:ext cx="7324344" cy="1046988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60960"/>
            <a:ext cx="7363968" cy="104668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2020-04-30T11:59:53Z</dcterms:modified>
</cp:coreProperties>
</file>