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70763" cy="104917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2" y="-108"/>
      </p:cViewPr>
      <p:guideLst>
        <p:guide orient="horz" pos="3304"/>
        <p:guide pos="23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70064" cy="104912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" y="124968"/>
            <a:ext cx="7498080" cy="1022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808" y="10125456"/>
            <a:ext cx="859536" cy="1402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uk" sz="1000">
                <a:latin typeface="MS Reference Sans Serif"/>
              </a:rPr>
              <a:t>НОН 194705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9632" y="10204704"/>
            <a:ext cx="3035808" cy="106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uk" sz="700">
                <a:latin typeface="MS Reference Sans Serif"/>
              </a:rPr>
              <a:t>Увага! Бланк містить багатоступеневий захист від підроблення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" y="155448"/>
            <a:ext cx="6922008" cy="99639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6" y="0"/>
            <a:ext cx="6995160" cy="107076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64008"/>
            <a:ext cx="7418832" cy="106131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" y="155448"/>
            <a:ext cx="7299960" cy="103723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PresentationFormat>Произвольный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2020-05-06T06:47:21Z</dcterms:modified>
</cp:coreProperties>
</file>