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8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348728" cy="104363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0"/>
            <a:ext cx="7315200" cy="10472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" y="42672"/>
            <a:ext cx="7357872" cy="104668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2020-12-11T08:53:11Z</dcterms:modified>
</cp:coreProperties>
</file>