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67588" cy="1048861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0" y="-108"/>
      </p:cViewPr>
      <p:guideLst>
        <p:guide orient="horz" pos="3303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91440"/>
            <a:ext cx="7336536" cy="1039672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2</cp:revision>
  <dcterms:modified xsi:type="dcterms:W3CDTF">2020-08-20T12:27:49Z</dcterms:modified>
</cp:coreProperties>
</file>