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60960"/>
            <a:ext cx="725424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2020-11-05T11:39:26Z</dcterms:modified>
</cp:coreProperties>
</file>