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388225" cy="105029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2382" y="-108"/>
      </p:cViewPr>
      <p:guideLst>
        <p:guide orient="horz" pos="3308"/>
        <p:guide pos="232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" y="30480"/>
            <a:ext cx="7357872" cy="1047292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" y="60960"/>
            <a:ext cx="7345680" cy="10433304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Произвольный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Office Theme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um03</dc:creator>
  <cp:lastModifiedBy>um03</cp:lastModifiedBy>
  <cp:revision>1</cp:revision>
  <dcterms:modified xsi:type="dcterms:W3CDTF">2019-11-14T10:07:56Z</dcterms:modified>
</cp:coreProperties>
</file>