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7345363" cy="104727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2388" y="-114"/>
      </p:cViewPr>
      <p:guideLst>
        <p:guide orient="horz" pos="3298"/>
        <p:guide pos="23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0"/>
            <a:ext cx="7284720" cy="104729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" y="60960"/>
            <a:ext cx="7363968" cy="1051255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60960"/>
            <a:ext cx="7254240" cy="104119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28" y="91440"/>
            <a:ext cx="7251192" cy="104454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30480"/>
            <a:ext cx="7284720" cy="104424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Произвольный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um03</dc:creator>
  <cp:lastModifiedBy>um03</cp:lastModifiedBy>
  <cp:revision>1</cp:revision>
  <dcterms:modified xsi:type="dcterms:W3CDTF">2021-02-01T10:31:28Z</dcterms:modified>
</cp:coreProperties>
</file>