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</p:sldIdLst>
  <p:sldSz cx="7367588" cy="1048861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382" y="-108"/>
      </p:cViewPr>
      <p:guideLst>
        <p:guide orient="horz" pos="3303"/>
        <p:guide pos="2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480"/>
            <a:ext cx="7495032" cy="1054608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" y="30480"/>
            <a:ext cx="7565136" cy="1061618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" y="0"/>
            <a:ext cx="7568184" cy="1064971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2</cp:revision>
  <dcterms:modified xsi:type="dcterms:W3CDTF">2020-08-20T12:27:59Z</dcterms:modified>
</cp:coreProperties>
</file>