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"/>
            <a:ext cx="7254240" cy="103814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2021-01-19T09:05:55Z</dcterms:modified>
</cp:coreProperties>
</file>