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839E-9BE1-4DE0-8E38-2CA051841925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CE60-7013-4E73-9D3E-714597331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242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839E-9BE1-4DE0-8E38-2CA051841925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CE60-7013-4E73-9D3E-714597331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43094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839E-9BE1-4DE0-8E38-2CA051841925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CE60-7013-4E73-9D3E-714597331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7061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839E-9BE1-4DE0-8E38-2CA051841925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CE60-7013-4E73-9D3E-714597331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7402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839E-9BE1-4DE0-8E38-2CA051841925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CE60-7013-4E73-9D3E-714597331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1719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839E-9BE1-4DE0-8E38-2CA051841925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CE60-7013-4E73-9D3E-714597331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170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839E-9BE1-4DE0-8E38-2CA051841925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CE60-7013-4E73-9D3E-714597331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526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839E-9BE1-4DE0-8E38-2CA051841925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CE60-7013-4E73-9D3E-714597331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060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839E-9BE1-4DE0-8E38-2CA051841925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CE60-7013-4E73-9D3E-714597331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7475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839E-9BE1-4DE0-8E38-2CA051841925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CE60-7013-4E73-9D3E-714597331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764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839E-9BE1-4DE0-8E38-2CA051841925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CE60-7013-4E73-9D3E-714597331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08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3839E-9BE1-4DE0-8E38-2CA051841925}" type="datetimeFigureOut">
              <a:rPr lang="uk-UA" smtClean="0"/>
              <a:t>24.05.2021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6CE60-7013-4E73-9D3E-714597331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736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625" r="1571" b="5936"/>
          <a:stretch/>
        </p:blipFill>
        <p:spPr>
          <a:xfrm>
            <a:off x="801147" y="548640"/>
            <a:ext cx="9440134" cy="455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6478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Осипа Дмитро Володимирович</dc:creator>
  <cp:lastModifiedBy>Осипа Дмитро Володимирович</cp:lastModifiedBy>
  <cp:revision>1</cp:revision>
  <dcterms:created xsi:type="dcterms:W3CDTF">2021-05-24T14:05:20Z</dcterms:created>
  <dcterms:modified xsi:type="dcterms:W3CDTF">2021-05-24T14:05:50Z</dcterms:modified>
</cp:coreProperties>
</file>