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121920"/>
            <a:ext cx="7284720" cy="103510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2020-09-10T09:24:57Z</dcterms:modified>
</cp:coreProperties>
</file>