
<file path=[Content_Types].xml><?xml version="1.0" encoding="utf-8"?>
<Types xmlns="http://schemas.openxmlformats.org/package/2006/content-types"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7370763" cy="10491788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4" d="100"/>
          <a:sy n="44" d="100"/>
        </p:scale>
        <p:origin x="-2382" y="-108"/>
      </p:cViewPr>
      <p:guideLst>
        <p:guide orient="horz" pos="3304"/>
        <p:guide pos="232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" y="121920"/>
            <a:ext cx="7309104" cy="10369296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008" y="30480"/>
            <a:ext cx="7586472" cy="10652760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" y="30480"/>
            <a:ext cx="7348728" cy="10466832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" y="60960"/>
            <a:ext cx="7315200" cy="10411968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PresentationFormat>Произвольный</PresentationFormat>
  <Paragraphs>0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Office Theme</vt:lpstr>
      <vt:lpstr>Слайд 1</vt:lpstr>
      <vt:lpstr>Слайд 2</vt:lpstr>
      <vt:lpstr>Слайд 3</vt:lpstr>
      <vt:lpstr>Слайд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um03</dc:creator>
  <cp:lastModifiedBy>um03</cp:lastModifiedBy>
  <cp:revision>1</cp:revision>
  <dcterms:modified xsi:type="dcterms:W3CDTF">2020-09-11T09:24:30Z</dcterms:modified>
</cp:coreProperties>
</file>