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7375525" cy="104949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5"/>
        <p:guide pos="2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54824" cy="10439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15200" cy="103510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2020-05-27T12:27:04Z</dcterms:modified>
</cp:coreProperties>
</file>