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385050" cy="104997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82" y="-108"/>
      </p:cViewPr>
      <p:guideLst>
        <p:guide orient="horz" pos="3307"/>
        <p:guide pos="23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0"/>
            <a:ext cx="7354824" cy="105003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30480"/>
            <a:ext cx="7299960" cy="104729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8" y="0"/>
            <a:ext cx="7312152" cy="1060094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6" y="30480"/>
            <a:ext cx="6848856" cy="104820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" y="30480"/>
            <a:ext cx="7089648" cy="105003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60960"/>
            <a:ext cx="7223760" cy="104119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1</cp:revision>
  <dcterms:modified xsi:type="dcterms:W3CDTF">2020-12-03T11:12:56Z</dcterms:modified>
</cp:coreProperties>
</file>