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8" r:id="rId2"/>
  </p:sldIdLst>
  <p:sldSz cx="10598150" cy="75247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6544" autoAdjust="0"/>
    <p:restoredTop sz="89388" autoAdjust="0"/>
  </p:normalViewPr>
  <p:slideViewPr>
    <p:cSldViewPr>
      <p:cViewPr varScale="1">
        <p:scale>
          <a:sx n="66" d="100"/>
          <a:sy n="66" d="100"/>
        </p:scale>
        <p:origin x="-1620" y="-114"/>
      </p:cViewPr>
      <p:guideLst>
        <p:guide orient="horz" pos="2370"/>
        <p:guide pos="33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7B6F5-149F-4D0C-9665-9616B066F05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685800"/>
            <a:ext cx="482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62B14-C7BE-48B6-BF49-924A1008F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979" y="2337677"/>
            <a:ext cx="9008428" cy="161293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735" y="4263952"/>
            <a:ext cx="7418705" cy="19228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7439" y="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м.Львів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пр. Чорновола, 59 (І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481" y="333351"/>
            <a:ext cx="44291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-e0e8a151794258a44672d00a6ad1b374-V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6529" y="261914"/>
            <a:ext cx="2584431" cy="3786214"/>
          </a:xfrm>
          <a:prstGeom prst="rect">
            <a:avLst/>
          </a:prstGeom>
        </p:spPr>
      </p:pic>
      <p:pic>
        <p:nvPicPr>
          <p:cNvPr id="5" name="Рисунок 4" descr="IMG-26c8a922359e160487a586fd4a8f29e0-V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3455" y="3476623"/>
            <a:ext cx="3286148" cy="4048127"/>
          </a:xfrm>
          <a:prstGeom prst="rect">
            <a:avLst/>
          </a:prstGeom>
        </p:spPr>
      </p:pic>
      <p:pic>
        <p:nvPicPr>
          <p:cNvPr id="6" name="Рисунок 5" descr="IMG-336fa8e40655f807cc39fff66ef53d2a-V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1227109" y="3690937"/>
            <a:ext cx="3786214" cy="3833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</Words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33</cp:revision>
  <dcterms:modified xsi:type="dcterms:W3CDTF">2021-05-05T14:05:03Z</dcterms:modified>
</cp:coreProperties>
</file>