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8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"/>
            <a:ext cx="7440168" cy="105095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"/>
            <a:ext cx="7571232" cy="105978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2019-09-19T13:47:35Z</dcterms:modified>
</cp:coreProperties>
</file>