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</p:sldIdLst>
  <p:sldSz cx="7467600" cy="105584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18" y="-102"/>
      </p:cViewPr>
      <p:guideLst>
        <p:guide orient="horz" pos="3325"/>
        <p:guide pos="23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1520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2020-08-14T10:17:44Z</dcterms:modified>
</cp:coreProperties>
</file>