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385050" cy="104997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82" y="-108"/>
      </p:cViewPr>
      <p:guideLst>
        <p:guide orient="horz" pos="3307"/>
        <p:guide pos="23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0"/>
            <a:ext cx="7324344" cy="105003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" y="60960"/>
            <a:ext cx="7117080" cy="105125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"/>
            <a:ext cx="7696200" cy="106497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222504"/>
            <a:ext cx="7050024" cy="105948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88976"/>
            <a:ext cx="7065264" cy="104790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" y="246888"/>
            <a:ext cx="7260336" cy="102961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1</cp:revision>
  <dcterms:modified xsi:type="dcterms:W3CDTF">2019-10-16T07:58:29Z</dcterms:modified>
</cp:coreProperties>
</file>