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2"/>
    <p:sldId id="272" r:id="rId3"/>
    <p:sldId id="273" r:id="rId4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44" autoAdjust="0"/>
    <p:restoredTop sz="89388" autoAdjust="0"/>
  </p:normalViewPr>
  <p:slideViewPr>
    <p:cSldViewPr>
      <p:cViewPr varScale="1">
        <p:scale>
          <a:sx n="66" d="100"/>
          <a:sy n="66" d="100"/>
        </p:scale>
        <p:origin x="-1572" y="-114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4413" y="685800"/>
            <a:ext cx="4829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62B14-C7BE-48B6-BF49-924A1008F5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58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" y="3"/>
            <a:ext cx="4941881" cy="3905249"/>
          </a:xfrm>
          <a:prstGeom prst="rect">
            <a:avLst/>
          </a:prstGeom>
        </p:spPr>
      </p:pic>
      <p:pic>
        <p:nvPicPr>
          <p:cNvPr id="3" name="Рисунок 2" descr="IMG_658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6201" y="190478"/>
            <a:ext cx="5441953" cy="3762375"/>
          </a:xfrm>
          <a:prstGeom prst="rect">
            <a:avLst/>
          </a:prstGeom>
        </p:spPr>
      </p:pic>
      <p:pic>
        <p:nvPicPr>
          <p:cNvPr id="4" name="Рисунок 3" descr="IMG_20210316_14574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" y="3905254"/>
            <a:ext cx="4870448" cy="3619499"/>
          </a:xfrm>
          <a:prstGeom prst="rect">
            <a:avLst/>
          </a:prstGeom>
        </p:spPr>
      </p:pic>
      <p:pic>
        <p:nvPicPr>
          <p:cNvPr id="5" name="Рисунок 4" descr="IMG_20210316_14582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6204" y="4048128"/>
            <a:ext cx="5441953" cy="3476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4299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вул.П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ясецького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59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3"/>
            <a:ext cx="5227636" cy="3690937"/>
          </a:xfrm>
          <a:prstGeom prst="rect">
            <a:avLst/>
          </a:prstGeom>
        </p:spPr>
      </p:pic>
      <p:pic>
        <p:nvPicPr>
          <p:cNvPr id="3" name="Рисунок 2" descr="IMG_20210316_1516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2016" y="3"/>
            <a:ext cx="4656133" cy="3762375"/>
          </a:xfrm>
          <a:prstGeom prst="rect">
            <a:avLst/>
          </a:prstGeom>
        </p:spPr>
      </p:pic>
      <p:pic>
        <p:nvPicPr>
          <p:cNvPr id="4" name="Рисунок 3" descr="IMG_658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" y="3762378"/>
            <a:ext cx="5299075" cy="3762375"/>
          </a:xfrm>
          <a:prstGeom prst="rect">
            <a:avLst/>
          </a:prstGeom>
        </p:spPr>
      </p:pic>
      <p:pic>
        <p:nvPicPr>
          <p:cNvPr id="5" name="Рисунок 4" descr="IMG_20210316_14591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0512" y="3833815"/>
            <a:ext cx="5227638" cy="3690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2993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вул.П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ясецького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6_15073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607" y="3"/>
            <a:ext cx="3941753" cy="3976689"/>
          </a:xfrm>
          <a:prstGeom prst="rect">
            <a:avLst/>
          </a:prstGeom>
        </p:spPr>
      </p:pic>
      <p:pic>
        <p:nvPicPr>
          <p:cNvPr id="3" name="Рисунок 2" descr="IMG_20210316_1508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9145" y="3"/>
            <a:ext cx="4084629" cy="4048127"/>
          </a:xfrm>
          <a:prstGeom prst="rect">
            <a:avLst/>
          </a:prstGeom>
        </p:spPr>
      </p:pic>
      <p:pic>
        <p:nvPicPr>
          <p:cNvPr id="4" name="Рисунок 3" descr="IMG_20210316_1507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605" y="3476623"/>
            <a:ext cx="4000528" cy="3833814"/>
          </a:xfrm>
          <a:prstGeom prst="rect">
            <a:avLst/>
          </a:prstGeom>
        </p:spPr>
      </p:pic>
      <p:pic>
        <p:nvPicPr>
          <p:cNvPr id="5" name="Рисунок 4" descr="IMG_658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1956" y="3548062"/>
            <a:ext cx="5156197" cy="3976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7241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вул.П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ясецького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</Words>
  <PresentationFormat>Произвольный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33</cp:revision>
  <dcterms:modified xsi:type="dcterms:W3CDTF">2021-05-06T14:37:28Z</dcterms:modified>
</cp:coreProperties>
</file>