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"/>
            <a:ext cx="734568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2020-02-14T10:24:11Z</dcterms:modified>
</cp:coreProperties>
</file>