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345363" cy="104727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88" y="-114"/>
      </p:cViewPr>
      <p:guideLst>
        <p:guide orient="horz" pos="3298"/>
        <p:guide pos="23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7345680" cy="104424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" y="91440"/>
            <a:ext cx="6882384" cy="103418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" y="91440"/>
            <a:ext cx="7059168" cy="104180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4" y="30480"/>
            <a:ext cx="6952488" cy="105369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" y="91440"/>
            <a:ext cx="6733032" cy="10439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8" y="0"/>
            <a:ext cx="7184136" cy="104912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2020-05-28T08:56:22Z</dcterms:modified>
</cp:coreProperties>
</file>