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30480"/>
            <a:ext cx="728472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2019-04-18T09:15:29Z</dcterms:modified>
</cp:coreProperties>
</file>