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88225" cy="10502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8"/>
        <p:guide pos="23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60960"/>
            <a:ext cx="7296912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2020-04-13T12:04:02Z</dcterms:modified>
</cp:coreProperties>
</file>