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08B7"/>
    <a:srgbClr val="FF5300"/>
    <a:srgbClr val="D537B3"/>
    <a:srgbClr val="953B28"/>
    <a:srgbClr val="FFC939"/>
    <a:srgbClr val="436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>
      <p:cViewPr varScale="1">
        <p:scale>
          <a:sx n="66" d="100"/>
          <a:sy n="66" d="100"/>
        </p:scale>
        <p:origin x="55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14" y="0"/>
            <a:ext cx="15078286" cy="1130871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6282690" cy="11308715"/>
            <a:chOff x="0" y="0"/>
            <a:chExt cx="6282690" cy="113087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282690" cy="11308715"/>
            </a:xfrm>
            <a:custGeom>
              <a:avLst/>
              <a:gdLst/>
              <a:ahLst/>
              <a:cxnLst/>
              <a:rect l="l" t="t" r="r" b="b"/>
              <a:pathLst>
                <a:path w="6282690" h="11308715">
                  <a:moveTo>
                    <a:pt x="628253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282531" y="11308556"/>
                  </a:lnTo>
                  <a:lnTo>
                    <a:pt x="6282531" y="0"/>
                  </a:lnTo>
                  <a:close/>
                </a:path>
              </a:pathLst>
            </a:custGeom>
            <a:solidFill>
              <a:srgbClr val="252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076" y="2094185"/>
              <a:ext cx="4526915" cy="398780"/>
            </a:xfrm>
            <a:custGeom>
              <a:avLst/>
              <a:gdLst/>
              <a:ahLst/>
              <a:cxnLst/>
              <a:rect l="l" t="t" r="r" b="b"/>
              <a:pathLst>
                <a:path w="4526915" h="398780">
                  <a:moveTo>
                    <a:pt x="334594" y="4864"/>
                  </a:moveTo>
                  <a:lnTo>
                    <a:pt x="246697" y="4889"/>
                  </a:lnTo>
                  <a:lnTo>
                    <a:pt x="171653" y="174459"/>
                  </a:lnTo>
                  <a:lnTo>
                    <a:pt x="169278" y="174459"/>
                  </a:lnTo>
                  <a:lnTo>
                    <a:pt x="94322" y="4889"/>
                  </a:lnTo>
                  <a:lnTo>
                    <a:pt x="0" y="4864"/>
                  </a:lnTo>
                  <a:lnTo>
                    <a:pt x="0" y="20281"/>
                  </a:lnTo>
                  <a:lnTo>
                    <a:pt x="118935" y="274205"/>
                  </a:lnTo>
                  <a:lnTo>
                    <a:pt x="91516" y="330822"/>
                  </a:lnTo>
                  <a:lnTo>
                    <a:pt x="91567" y="346214"/>
                  </a:lnTo>
                  <a:lnTo>
                    <a:pt x="184035" y="346214"/>
                  </a:lnTo>
                  <a:lnTo>
                    <a:pt x="334594" y="20281"/>
                  </a:lnTo>
                  <a:lnTo>
                    <a:pt x="334594" y="4864"/>
                  </a:lnTo>
                  <a:close/>
                </a:path>
                <a:path w="4526915" h="398780">
                  <a:moveTo>
                    <a:pt x="675055" y="329399"/>
                  </a:moveTo>
                  <a:lnTo>
                    <a:pt x="554456" y="166535"/>
                  </a:lnTo>
                  <a:lnTo>
                    <a:pt x="663841" y="19507"/>
                  </a:lnTo>
                  <a:lnTo>
                    <a:pt x="663841" y="4864"/>
                  </a:lnTo>
                  <a:lnTo>
                    <a:pt x="568680" y="4864"/>
                  </a:lnTo>
                  <a:lnTo>
                    <a:pt x="481622" y="126403"/>
                  </a:lnTo>
                  <a:lnTo>
                    <a:pt x="461810" y="126403"/>
                  </a:lnTo>
                  <a:lnTo>
                    <a:pt x="461810" y="4864"/>
                  </a:lnTo>
                  <a:lnTo>
                    <a:pt x="372491" y="4864"/>
                  </a:lnTo>
                  <a:lnTo>
                    <a:pt x="372491" y="344043"/>
                  </a:lnTo>
                  <a:lnTo>
                    <a:pt x="461810" y="344043"/>
                  </a:lnTo>
                  <a:lnTo>
                    <a:pt x="461810" y="210820"/>
                  </a:lnTo>
                  <a:lnTo>
                    <a:pt x="482206" y="210820"/>
                  </a:lnTo>
                  <a:lnTo>
                    <a:pt x="578446" y="344043"/>
                  </a:lnTo>
                  <a:lnTo>
                    <a:pt x="675055" y="344043"/>
                  </a:lnTo>
                  <a:lnTo>
                    <a:pt x="675055" y="329399"/>
                  </a:lnTo>
                  <a:close/>
                </a:path>
                <a:path w="4526915" h="398780">
                  <a:moveTo>
                    <a:pt x="998651" y="128346"/>
                  </a:moveTo>
                  <a:lnTo>
                    <a:pt x="990815" y="90766"/>
                  </a:lnTo>
                  <a:lnTo>
                    <a:pt x="988618" y="80213"/>
                  </a:lnTo>
                  <a:lnTo>
                    <a:pt x="961199" y="40970"/>
                  </a:lnTo>
                  <a:lnTo>
                    <a:pt x="920419" y="14541"/>
                  </a:lnTo>
                  <a:lnTo>
                    <a:pt x="907389" y="12026"/>
                  </a:lnTo>
                  <a:lnTo>
                    <a:pt x="907389" y="128841"/>
                  </a:lnTo>
                  <a:lnTo>
                    <a:pt x="904481" y="143548"/>
                  </a:lnTo>
                  <a:lnTo>
                    <a:pt x="896531" y="155651"/>
                  </a:lnTo>
                  <a:lnTo>
                    <a:pt x="884745" y="163868"/>
                  </a:lnTo>
                  <a:lnTo>
                    <a:pt x="870305" y="166903"/>
                  </a:lnTo>
                  <a:lnTo>
                    <a:pt x="816140" y="166903"/>
                  </a:lnTo>
                  <a:lnTo>
                    <a:pt x="816140" y="90766"/>
                  </a:lnTo>
                  <a:lnTo>
                    <a:pt x="870305" y="90766"/>
                  </a:lnTo>
                  <a:lnTo>
                    <a:pt x="884745" y="93789"/>
                  </a:lnTo>
                  <a:lnTo>
                    <a:pt x="896531" y="102019"/>
                  </a:lnTo>
                  <a:lnTo>
                    <a:pt x="904481" y="114134"/>
                  </a:lnTo>
                  <a:lnTo>
                    <a:pt x="907389" y="128841"/>
                  </a:lnTo>
                  <a:lnTo>
                    <a:pt x="907389" y="12026"/>
                  </a:lnTo>
                  <a:lnTo>
                    <a:pt x="870305" y="4864"/>
                  </a:lnTo>
                  <a:lnTo>
                    <a:pt x="726808" y="4864"/>
                  </a:lnTo>
                  <a:lnTo>
                    <a:pt x="726808" y="344043"/>
                  </a:lnTo>
                  <a:lnTo>
                    <a:pt x="816140" y="344043"/>
                  </a:lnTo>
                  <a:lnTo>
                    <a:pt x="816140" y="251802"/>
                  </a:lnTo>
                  <a:lnTo>
                    <a:pt x="870305" y="251802"/>
                  </a:lnTo>
                  <a:lnTo>
                    <a:pt x="920419" y="242125"/>
                  </a:lnTo>
                  <a:lnTo>
                    <a:pt x="961199" y="215696"/>
                  </a:lnTo>
                  <a:lnTo>
                    <a:pt x="988618" y="176453"/>
                  </a:lnTo>
                  <a:lnTo>
                    <a:pt x="990612" y="166903"/>
                  </a:lnTo>
                  <a:lnTo>
                    <a:pt x="998651" y="128346"/>
                  </a:lnTo>
                  <a:close/>
                </a:path>
                <a:path w="4526915" h="398780">
                  <a:moveTo>
                    <a:pt x="1300467" y="246456"/>
                  </a:moveTo>
                  <a:lnTo>
                    <a:pt x="1297305" y="223862"/>
                  </a:lnTo>
                  <a:lnTo>
                    <a:pt x="1288338" y="203555"/>
                  </a:lnTo>
                  <a:lnTo>
                    <a:pt x="1274381" y="185788"/>
                  </a:lnTo>
                  <a:lnTo>
                    <a:pt x="1256195" y="170802"/>
                  </a:lnTo>
                  <a:lnTo>
                    <a:pt x="1270508" y="156629"/>
                  </a:lnTo>
                  <a:lnTo>
                    <a:pt x="1281379" y="140398"/>
                  </a:lnTo>
                  <a:lnTo>
                    <a:pt x="1288288" y="122288"/>
                  </a:lnTo>
                  <a:lnTo>
                    <a:pt x="1290701" y="102463"/>
                  </a:lnTo>
                  <a:lnTo>
                    <a:pt x="1279906" y="60515"/>
                  </a:lnTo>
                  <a:lnTo>
                    <a:pt x="1250810" y="28181"/>
                  </a:lnTo>
                  <a:lnTo>
                    <a:pt x="1208354" y="7366"/>
                  </a:lnTo>
                  <a:lnTo>
                    <a:pt x="1157478" y="0"/>
                  </a:lnTo>
                  <a:lnTo>
                    <a:pt x="1129372" y="1143"/>
                  </a:lnTo>
                  <a:lnTo>
                    <a:pt x="1100455" y="4330"/>
                  </a:lnTo>
                  <a:lnTo>
                    <a:pt x="1073658" y="9258"/>
                  </a:lnTo>
                  <a:lnTo>
                    <a:pt x="1051864" y="15608"/>
                  </a:lnTo>
                  <a:lnTo>
                    <a:pt x="1051864" y="104914"/>
                  </a:lnTo>
                  <a:lnTo>
                    <a:pt x="1076248" y="97205"/>
                  </a:lnTo>
                  <a:lnTo>
                    <a:pt x="1102956" y="91186"/>
                  </a:lnTo>
                  <a:lnTo>
                    <a:pt x="1129296" y="87274"/>
                  </a:lnTo>
                  <a:lnTo>
                    <a:pt x="1152588" y="85877"/>
                  </a:lnTo>
                  <a:lnTo>
                    <a:pt x="1169797" y="87337"/>
                  </a:lnTo>
                  <a:lnTo>
                    <a:pt x="1184795" y="92100"/>
                  </a:lnTo>
                  <a:lnTo>
                    <a:pt x="1195412" y="100698"/>
                  </a:lnTo>
                  <a:lnTo>
                    <a:pt x="1199438" y="113690"/>
                  </a:lnTo>
                  <a:lnTo>
                    <a:pt x="1195349" y="125120"/>
                  </a:lnTo>
                  <a:lnTo>
                    <a:pt x="1184617" y="132664"/>
                  </a:lnTo>
                  <a:lnTo>
                    <a:pt x="1169581" y="136817"/>
                  </a:lnTo>
                  <a:lnTo>
                    <a:pt x="1152588" y="138087"/>
                  </a:lnTo>
                  <a:lnTo>
                    <a:pt x="1105255" y="138087"/>
                  </a:lnTo>
                  <a:lnTo>
                    <a:pt x="1105255" y="209359"/>
                  </a:lnTo>
                  <a:lnTo>
                    <a:pt x="1162354" y="209359"/>
                  </a:lnTo>
                  <a:lnTo>
                    <a:pt x="1178737" y="210515"/>
                  </a:lnTo>
                  <a:lnTo>
                    <a:pt x="1193825" y="214591"/>
                  </a:lnTo>
                  <a:lnTo>
                    <a:pt x="1204899" y="222516"/>
                  </a:lnTo>
                  <a:lnTo>
                    <a:pt x="1209205" y="235204"/>
                  </a:lnTo>
                  <a:lnTo>
                    <a:pt x="1204290" y="248208"/>
                  </a:lnTo>
                  <a:lnTo>
                    <a:pt x="1191361" y="256819"/>
                  </a:lnTo>
                  <a:lnTo>
                    <a:pt x="1173124" y="261581"/>
                  </a:lnTo>
                  <a:lnTo>
                    <a:pt x="1152296" y="263042"/>
                  </a:lnTo>
                  <a:lnTo>
                    <a:pt x="1128839" y="262051"/>
                  </a:lnTo>
                  <a:lnTo>
                    <a:pt x="1101750" y="258826"/>
                  </a:lnTo>
                  <a:lnTo>
                    <a:pt x="1073404" y="252945"/>
                  </a:lnTo>
                  <a:lnTo>
                    <a:pt x="1046111" y="243992"/>
                  </a:lnTo>
                  <a:lnTo>
                    <a:pt x="1046111" y="333311"/>
                  </a:lnTo>
                  <a:lnTo>
                    <a:pt x="1068743" y="339661"/>
                  </a:lnTo>
                  <a:lnTo>
                    <a:pt x="1097419" y="344601"/>
                  </a:lnTo>
                  <a:lnTo>
                    <a:pt x="1128217" y="347802"/>
                  </a:lnTo>
                  <a:lnTo>
                    <a:pt x="1157173" y="348932"/>
                  </a:lnTo>
                  <a:lnTo>
                    <a:pt x="1211275" y="341566"/>
                  </a:lnTo>
                  <a:lnTo>
                    <a:pt x="1257007" y="320751"/>
                  </a:lnTo>
                  <a:lnTo>
                    <a:pt x="1288643" y="288404"/>
                  </a:lnTo>
                  <a:lnTo>
                    <a:pt x="1300467" y="246456"/>
                  </a:lnTo>
                  <a:close/>
                </a:path>
                <a:path w="4526915" h="398780">
                  <a:moveTo>
                    <a:pt x="1664754" y="319824"/>
                  </a:moveTo>
                  <a:lnTo>
                    <a:pt x="1652739" y="286677"/>
                  </a:lnTo>
                  <a:lnTo>
                    <a:pt x="1626095" y="213118"/>
                  </a:lnTo>
                  <a:lnTo>
                    <a:pt x="1589278" y="111493"/>
                  </a:lnTo>
                  <a:lnTo>
                    <a:pt x="1553121" y="11696"/>
                  </a:lnTo>
                  <a:lnTo>
                    <a:pt x="1530629" y="11696"/>
                  </a:lnTo>
                  <a:lnTo>
                    <a:pt x="1530629" y="213118"/>
                  </a:lnTo>
                  <a:lnTo>
                    <a:pt x="1465033" y="213118"/>
                  </a:lnTo>
                  <a:lnTo>
                    <a:pt x="1496656" y="111493"/>
                  </a:lnTo>
                  <a:lnTo>
                    <a:pt x="1499019" y="111493"/>
                  </a:lnTo>
                  <a:lnTo>
                    <a:pt x="1530629" y="213118"/>
                  </a:lnTo>
                  <a:lnTo>
                    <a:pt x="1530629" y="11696"/>
                  </a:lnTo>
                  <a:lnTo>
                    <a:pt x="1442542" y="11696"/>
                  </a:lnTo>
                  <a:lnTo>
                    <a:pt x="1334998" y="319824"/>
                  </a:lnTo>
                  <a:lnTo>
                    <a:pt x="1334998" y="343877"/>
                  </a:lnTo>
                  <a:lnTo>
                    <a:pt x="1422971" y="343877"/>
                  </a:lnTo>
                  <a:lnTo>
                    <a:pt x="1441094" y="286677"/>
                  </a:lnTo>
                  <a:lnTo>
                    <a:pt x="1554162" y="286677"/>
                  </a:lnTo>
                  <a:lnTo>
                    <a:pt x="1572958" y="343877"/>
                  </a:lnTo>
                  <a:lnTo>
                    <a:pt x="1664754" y="343877"/>
                  </a:lnTo>
                  <a:lnTo>
                    <a:pt x="1664754" y="319824"/>
                  </a:lnTo>
                  <a:close/>
                </a:path>
                <a:path w="4526915" h="398780">
                  <a:moveTo>
                    <a:pt x="2019427" y="319989"/>
                  </a:moveTo>
                  <a:lnTo>
                    <a:pt x="1911997" y="11696"/>
                  </a:lnTo>
                  <a:lnTo>
                    <a:pt x="1799856" y="11696"/>
                  </a:lnTo>
                  <a:lnTo>
                    <a:pt x="1692960" y="319989"/>
                  </a:lnTo>
                  <a:lnTo>
                    <a:pt x="1692960" y="344043"/>
                  </a:lnTo>
                  <a:lnTo>
                    <a:pt x="1780971" y="344043"/>
                  </a:lnTo>
                  <a:lnTo>
                    <a:pt x="1854568" y="114071"/>
                  </a:lnTo>
                  <a:lnTo>
                    <a:pt x="1856943" y="114071"/>
                  </a:lnTo>
                  <a:lnTo>
                    <a:pt x="1926043" y="344043"/>
                  </a:lnTo>
                  <a:lnTo>
                    <a:pt x="2019427" y="344043"/>
                  </a:lnTo>
                  <a:lnTo>
                    <a:pt x="2019427" y="319989"/>
                  </a:lnTo>
                  <a:close/>
                </a:path>
                <a:path w="4526915" h="398780">
                  <a:moveTo>
                    <a:pt x="2167445" y="4851"/>
                  </a:moveTo>
                  <a:lnTo>
                    <a:pt x="2078139" y="4851"/>
                  </a:lnTo>
                  <a:lnTo>
                    <a:pt x="2078139" y="344043"/>
                  </a:lnTo>
                  <a:lnTo>
                    <a:pt x="2167445" y="344043"/>
                  </a:lnTo>
                  <a:lnTo>
                    <a:pt x="2167445" y="4851"/>
                  </a:lnTo>
                  <a:close/>
                </a:path>
                <a:path w="4526915" h="398780">
                  <a:moveTo>
                    <a:pt x="2501823" y="246456"/>
                  </a:moveTo>
                  <a:lnTo>
                    <a:pt x="2498661" y="223862"/>
                  </a:lnTo>
                  <a:lnTo>
                    <a:pt x="2489695" y="203555"/>
                  </a:lnTo>
                  <a:lnTo>
                    <a:pt x="2475738" y="185788"/>
                  </a:lnTo>
                  <a:lnTo>
                    <a:pt x="2457551" y="170802"/>
                  </a:lnTo>
                  <a:lnTo>
                    <a:pt x="2471864" y="156629"/>
                  </a:lnTo>
                  <a:lnTo>
                    <a:pt x="2482735" y="140398"/>
                  </a:lnTo>
                  <a:lnTo>
                    <a:pt x="2489644" y="122288"/>
                  </a:lnTo>
                  <a:lnTo>
                    <a:pt x="2492057" y="102463"/>
                  </a:lnTo>
                  <a:lnTo>
                    <a:pt x="2481262" y="60515"/>
                  </a:lnTo>
                  <a:lnTo>
                    <a:pt x="2452166" y="28181"/>
                  </a:lnTo>
                  <a:lnTo>
                    <a:pt x="2409698" y="7366"/>
                  </a:lnTo>
                  <a:lnTo>
                    <a:pt x="2358821" y="0"/>
                  </a:lnTo>
                  <a:lnTo>
                    <a:pt x="2330678" y="1130"/>
                  </a:lnTo>
                  <a:lnTo>
                    <a:pt x="2301671" y="4318"/>
                  </a:lnTo>
                  <a:lnTo>
                    <a:pt x="2274760" y="9245"/>
                  </a:lnTo>
                  <a:lnTo>
                    <a:pt x="2252929" y="15608"/>
                  </a:lnTo>
                  <a:lnTo>
                    <a:pt x="2252929" y="104914"/>
                  </a:lnTo>
                  <a:lnTo>
                    <a:pt x="2277351" y="97205"/>
                  </a:lnTo>
                  <a:lnTo>
                    <a:pt x="2304161" y="91186"/>
                  </a:lnTo>
                  <a:lnTo>
                    <a:pt x="2330615" y="87274"/>
                  </a:lnTo>
                  <a:lnTo>
                    <a:pt x="2353945" y="85877"/>
                  </a:lnTo>
                  <a:lnTo>
                    <a:pt x="2371153" y="87337"/>
                  </a:lnTo>
                  <a:lnTo>
                    <a:pt x="2386165" y="92100"/>
                  </a:lnTo>
                  <a:lnTo>
                    <a:pt x="2396782" y="100698"/>
                  </a:lnTo>
                  <a:lnTo>
                    <a:pt x="2400808" y="113690"/>
                  </a:lnTo>
                  <a:lnTo>
                    <a:pt x="2396706" y="125120"/>
                  </a:lnTo>
                  <a:lnTo>
                    <a:pt x="2385974" y="132664"/>
                  </a:lnTo>
                  <a:lnTo>
                    <a:pt x="2370950" y="136817"/>
                  </a:lnTo>
                  <a:lnTo>
                    <a:pt x="2353945" y="138087"/>
                  </a:lnTo>
                  <a:lnTo>
                    <a:pt x="2306612" y="138087"/>
                  </a:lnTo>
                  <a:lnTo>
                    <a:pt x="2306612" y="209359"/>
                  </a:lnTo>
                  <a:lnTo>
                    <a:pt x="2363711" y="209359"/>
                  </a:lnTo>
                  <a:lnTo>
                    <a:pt x="2380094" y="210515"/>
                  </a:lnTo>
                  <a:lnTo>
                    <a:pt x="2395182" y="214591"/>
                  </a:lnTo>
                  <a:lnTo>
                    <a:pt x="2406256" y="222516"/>
                  </a:lnTo>
                  <a:lnTo>
                    <a:pt x="2410561" y="235204"/>
                  </a:lnTo>
                  <a:lnTo>
                    <a:pt x="2405697" y="248208"/>
                  </a:lnTo>
                  <a:lnTo>
                    <a:pt x="2392870" y="256819"/>
                  </a:lnTo>
                  <a:lnTo>
                    <a:pt x="2374735" y="261581"/>
                  </a:lnTo>
                  <a:lnTo>
                    <a:pt x="2353945" y="263042"/>
                  </a:lnTo>
                  <a:lnTo>
                    <a:pt x="2330539" y="262051"/>
                  </a:lnTo>
                  <a:lnTo>
                    <a:pt x="2303551" y="258826"/>
                  </a:lnTo>
                  <a:lnTo>
                    <a:pt x="2275294" y="252945"/>
                  </a:lnTo>
                  <a:lnTo>
                    <a:pt x="2248052" y="243992"/>
                  </a:lnTo>
                  <a:lnTo>
                    <a:pt x="2248052" y="333311"/>
                  </a:lnTo>
                  <a:lnTo>
                    <a:pt x="2270633" y="339661"/>
                  </a:lnTo>
                  <a:lnTo>
                    <a:pt x="2299220" y="344601"/>
                  </a:lnTo>
                  <a:lnTo>
                    <a:pt x="2329916" y="347802"/>
                  </a:lnTo>
                  <a:lnTo>
                    <a:pt x="2358821" y="348932"/>
                  </a:lnTo>
                  <a:lnTo>
                    <a:pt x="2412873" y="341566"/>
                  </a:lnTo>
                  <a:lnTo>
                    <a:pt x="2458504" y="320751"/>
                  </a:lnTo>
                  <a:lnTo>
                    <a:pt x="2490051" y="288404"/>
                  </a:lnTo>
                  <a:lnTo>
                    <a:pt x="2501823" y="246456"/>
                  </a:lnTo>
                  <a:close/>
                </a:path>
                <a:path w="4526915" h="398780">
                  <a:moveTo>
                    <a:pt x="2864269" y="4470"/>
                  </a:moveTo>
                  <a:lnTo>
                    <a:pt x="2774975" y="4470"/>
                  </a:lnTo>
                  <a:lnTo>
                    <a:pt x="2774975" y="126390"/>
                  </a:lnTo>
                  <a:lnTo>
                    <a:pt x="2656001" y="126390"/>
                  </a:lnTo>
                  <a:lnTo>
                    <a:pt x="2656001" y="4470"/>
                  </a:lnTo>
                  <a:lnTo>
                    <a:pt x="2566670" y="4470"/>
                  </a:lnTo>
                  <a:lnTo>
                    <a:pt x="2566670" y="126390"/>
                  </a:lnTo>
                  <a:lnTo>
                    <a:pt x="2566670" y="210210"/>
                  </a:lnTo>
                  <a:lnTo>
                    <a:pt x="2566670" y="343560"/>
                  </a:lnTo>
                  <a:lnTo>
                    <a:pt x="2656001" y="343560"/>
                  </a:lnTo>
                  <a:lnTo>
                    <a:pt x="2656001" y="210210"/>
                  </a:lnTo>
                  <a:lnTo>
                    <a:pt x="2774975" y="210210"/>
                  </a:lnTo>
                  <a:lnTo>
                    <a:pt x="2774975" y="343560"/>
                  </a:lnTo>
                  <a:lnTo>
                    <a:pt x="2864269" y="343560"/>
                  </a:lnTo>
                  <a:lnTo>
                    <a:pt x="2864269" y="210210"/>
                  </a:lnTo>
                  <a:lnTo>
                    <a:pt x="2864269" y="126390"/>
                  </a:lnTo>
                  <a:lnTo>
                    <a:pt x="2864269" y="4470"/>
                  </a:lnTo>
                  <a:close/>
                </a:path>
                <a:path w="4526915" h="398780">
                  <a:moveTo>
                    <a:pt x="3257943" y="4864"/>
                  </a:moveTo>
                  <a:lnTo>
                    <a:pt x="3171609" y="4864"/>
                  </a:lnTo>
                  <a:lnTo>
                    <a:pt x="3039897" y="202907"/>
                  </a:lnTo>
                  <a:lnTo>
                    <a:pt x="3039897" y="4864"/>
                  </a:lnTo>
                  <a:lnTo>
                    <a:pt x="2950591" y="4864"/>
                  </a:lnTo>
                  <a:lnTo>
                    <a:pt x="2950591" y="344055"/>
                  </a:lnTo>
                  <a:lnTo>
                    <a:pt x="3036938" y="344055"/>
                  </a:lnTo>
                  <a:lnTo>
                    <a:pt x="3168637" y="148069"/>
                  </a:lnTo>
                  <a:lnTo>
                    <a:pt x="3168637" y="344055"/>
                  </a:lnTo>
                  <a:lnTo>
                    <a:pt x="3257943" y="344055"/>
                  </a:lnTo>
                  <a:lnTo>
                    <a:pt x="3257943" y="4864"/>
                  </a:lnTo>
                  <a:close/>
                </a:path>
                <a:path w="4526915" h="398780">
                  <a:moveTo>
                    <a:pt x="3680320" y="259600"/>
                  </a:moveTo>
                  <a:lnTo>
                    <a:pt x="3634067" y="259600"/>
                  </a:lnTo>
                  <a:lnTo>
                    <a:pt x="3634067" y="4864"/>
                  </a:lnTo>
                  <a:lnTo>
                    <a:pt x="3544760" y="4864"/>
                  </a:lnTo>
                  <a:lnTo>
                    <a:pt x="3544760" y="259130"/>
                  </a:lnTo>
                  <a:lnTo>
                    <a:pt x="3433584" y="259130"/>
                  </a:lnTo>
                  <a:lnTo>
                    <a:pt x="3433584" y="4864"/>
                  </a:lnTo>
                  <a:lnTo>
                    <a:pt x="3344265" y="4864"/>
                  </a:lnTo>
                  <a:lnTo>
                    <a:pt x="3344265" y="344043"/>
                  </a:lnTo>
                  <a:lnTo>
                    <a:pt x="3595014" y="344043"/>
                  </a:lnTo>
                  <a:lnTo>
                    <a:pt x="3595014" y="398703"/>
                  </a:lnTo>
                  <a:lnTo>
                    <a:pt x="3670566" y="398703"/>
                  </a:lnTo>
                  <a:lnTo>
                    <a:pt x="3680320" y="259600"/>
                  </a:lnTo>
                  <a:close/>
                </a:path>
                <a:path w="4526915" h="398780">
                  <a:moveTo>
                    <a:pt x="4004170" y="4864"/>
                  </a:moveTo>
                  <a:lnTo>
                    <a:pt x="3914864" y="4864"/>
                  </a:lnTo>
                  <a:lnTo>
                    <a:pt x="3914864" y="90766"/>
                  </a:lnTo>
                  <a:lnTo>
                    <a:pt x="3914864" y="174447"/>
                  </a:lnTo>
                  <a:lnTo>
                    <a:pt x="3854246" y="174447"/>
                  </a:lnTo>
                  <a:lnTo>
                    <a:pt x="3839807" y="171119"/>
                  </a:lnTo>
                  <a:lnTo>
                    <a:pt x="3828008" y="162090"/>
                  </a:lnTo>
                  <a:lnTo>
                    <a:pt x="3820071" y="148767"/>
                  </a:lnTo>
                  <a:lnTo>
                    <a:pt x="3817150" y="132600"/>
                  </a:lnTo>
                  <a:lnTo>
                    <a:pt x="3820071" y="116433"/>
                  </a:lnTo>
                  <a:lnTo>
                    <a:pt x="3828008" y="103124"/>
                  </a:lnTo>
                  <a:lnTo>
                    <a:pt x="3839807" y="94094"/>
                  </a:lnTo>
                  <a:lnTo>
                    <a:pt x="3854246" y="90766"/>
                  </a:lnTo>
                  <a:lnTo>
                    <a:pt x="3914864" y="90766"/>
                  </a:lnTo>
                  <a:lnTo>
                    <a:pt x="3914864" y="4864"/>
                  </a:lnTo>
                  <a:lnTo>
                    <a:pt x="3854246" y="4864"/>
                  </a:lnTo>
                  <a:lnTo>
                    <a:pt x="3804043" y="14554"/>
                  </a:lnTo>
                  <a:lnTo>
                    <a:pt x="3763048" y="40970"/>
                  </a:lnTo>
                  <a:lnTo>
                    <a:pt x="3735425" y="80213"/>
                  </a:lnTo>
                  <a:lnTo>
                    <a:pt x="3725303" y="128333"/>
                  </a:lnTo>
                  <a:lnTo>
                    <a:pt x="3729075" y="158038"/>
                  </a:lnTo>
                  <a:lnTo>
                    <a:pt x="3739743" y="185254"/>
                  </a:lnTo>
                  <a:lnTo>
                    <a:pt x="3756304" y="208838"/>
                  </a:lnTo>
                  <a:lnTo>
                    <a:pt x="3777780" y="227660"/>
                  </a:lnTo>
                  <a:lnTo>
                    <a:pt x="3719538" y="329399"/>
                  </a:lnTo>
                  <a:lnTo>
                    <a:pt x="3719538" y="344043"/>
                  </a:lnTo>
                  <a:lnTo>
                    <a:pt x="3808831" y="344043"/>
                  </a:lnTo>
                  <a:lnTo>
                    <a:pt x="3859631" y="248386"/>
                  </a:lnTo>
                  <a:lnTo>
                    <a:pt x="3914864" y="248386"/>
                  </a:lnTo>
                  <a:lnTo>
                    <a:pt x="3914864" y="344043"/>
                  </a:lnTo>
                  <a:lnTo>
                    <a:pt x="4004170" y="344043"/>
                  </a:lnTo>
                  <a:lnTo>
                    <a:pt x="4004170" y="248386"/>
                  </a:lnTo>
                  <a:lnTo>
                    <a:pt x="4004170" y="174447"/>
                  </a:lnTo>
                  <a:lnTo>
                    <a:pt x="4004170" y="90766"/>
                  </a:lnTo>
                  <a:lnTo>
                    <a:pt x="4004170" y="4864"/>
                  </a:lnTo>
                  <a:close/>
                </a:path>
                <a:path w="4526915" h="398780">
                  <a:moveTo>
                    <a:pt x="4434116" y="149453"/>
                  </a:moveTo>
                  <a:lnTo>
                    <a:pt x="4396816" y="70586"/>
                  </a:lnTo>
                  <a:lnTo>
                    <a:pt x="4350182" y="22377"/>
                  </a:lnTo>
                  <a:lnTo>
                    <a:pt x="4284942" y="4864"/>
                  </a:lnTo>
                  <a:lnTo>
                    <a:pt x="4090847" y="4864"/>
                  </a:lnTo>
                  <a:lnTo>
                    <a:pt x="4090847" y="149453"/>
                  </a:lnTo>
                  <a:lnTo>
                    <a:pt x="4434116" y="149453"/>
                  </a:lnTo>
                  <a:close/>
                </a:path>
                <a:path w="4526915" h="398780">
                  <a:moveTo>
                    <a:pt x="4526318" y="344766"/>
                  </a:moveTo>
                  <a:lnTo>
                    <a:pt x="4457751" y="199453"/>
                  </a:lnTo>
                  <a:lnTo>
                    <a:pt x="4090847" y="199453"/>
                  </a:lnTo>
                  <a:lnTo>
                    <a:pt x="4090847" y="344766"/>
                  </a:lnTo>
                  <a:lnTo>
                    <a:pt x="4526318" y="344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4388" y="8263487"/>
            <a:ext cx="4451350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8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План</a:t>
            </a:r>
            <a:r>
              <a:rPr lang="en-US" sz="3300" b="1" spc="-8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8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75" dirty="0" err="1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вокзалу</a:t>
            </a:r>
            <a:r>
              <a:rPr sz="3300" b="1" spc="-14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14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60" dirty="0" err="1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станції</a:t>
            </a:r>
            <a:r>
              <a:rPr sz="3300" b="1" spc="-6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955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uk-UA" sz="3300" b="1" spc="-955" dirty="0" smtClean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uk-UA" sz="3300" b="1" spc="-1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Чоп</a:t>
            </a:r>
            <a:endParaRPr sz="33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694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1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Чоп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 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04650" y="579"/>
            <a:ext cx="8299826" cy="2982712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95278"/>
              </p:ext>
            </p:extLst>
          </p:nvPr>
        </p:nvGraphicFramePr>
        <p:xfrm>
          <a:off x="12261849" y="365848"/>
          <a:ext cx="7543802" cy="262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6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827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596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</a:p>
                    <a:p>
                      <a:pPr marL="3175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40</a:t>
                      </a:r>
                    </a:p>
                    <a:p>
                      <a:pPr marL="38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911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</a:t>
                      </a:r>
                      <a:r>
                        <a:rPr lang="uk-U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послуг</a:t>
                      </a:r>
                      <a:endParaRPr lang="uk-UA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0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38673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+mj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38673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платіжного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10" noProof="0" dirty="0" smtClean="0">
                          <a:solidFill>
                            <a:schemeClr val="bg1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терміналу</a:t>
                      </a:r>
                      <a:r>
                        <a:rPr lang="ru-RU" sz="1200" spc="0" baseline="0" noProof="0" dirty="0" smtClean="0">
                          <a:solidFill>
                            <a:schemeClr val="bg1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/ банкомату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+mj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24" name="object 17"/>
          <p:cNvSpPr/>
          <p:nvPr/>
        </p:nvSpPr>
        <p:spPr>
          <a:xfrm>
            <a:off x="1047076" y="179996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>
              <a:alpha val="6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8286" r="3271" b="5502"/>
          <a:stretch>
            <a:fillRect/>
          </a:stretch>
        </p:blipFill>
        <p:spPr bwMode="auto">
          <a:xfrm>
            <a:off x="4142850" y="2987785"/>
            <a:ext cx="12902196" cy="677892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18050" y="4382075"/>
            <a:ext cx="457200" cy="1044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377805" y="5121275"/>
            <a:ext cx="762000" cy="1296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385756" y="8686909"/>
            <a:ext cx="4600494" cy="730514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377805" y="6414262"/>
            <a:ext cx="4600494" cy="730514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85756" y="7134415"/>
            <a:ext cx="4176000" cy="1548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139805" y="5639433"/>
            <a:ext cx="762000" cy="792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bject 6"/>
          <p:cNvSpPr/>
          <p:nvPr/>
        </p:nvSpPr>
        <p:spPr>
          <a:xfrm>
            <a:off x="1080374" y="406131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FFC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/>
          <p:cNvSpPr txBox="1"/>
          <p:nvPr/>
        </p:nvSpPr>
        <p:spPr>
          <a:xfrm>
            <a:off x="1681246" y="3646132"/>
            <a:ext cx="2461603" cy="8303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кавомашина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373380">
              <a:lnSpc>
                <a:spcPts val="4130"/>
              </a:lnSpc>
              <a:spcBef>
                <a:spcPts val="285"/>
              </a:spcBef>
            </a:pPr>
            <a:r>
              <a:rPr lang="uk-UA" sz="1650" spc="-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sz="1650" spc="-5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ермінал</a:t>
            </a:r>
            <a:r>
              <a:rPr lang="uk-UA" sz="1650" spc="-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банкомат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object 16"/>
          <p:cNvSpPr/>
          <p:nvPr/>
        </p:nvSpPr>
        <p:spPr>
          <a:xfrm>
            <a:off x="1080374" y="3575713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953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Прямоугольник 28"/>
          <p:cNvSpPr/>
          <p:nvPr/>
        </p:nvSpPr>
        <p:spPr>
          <a:xfrm>
            <a:off x="9454325" y="9119300"/>
            <a:ext cx="304800" cy="228600"/>
          </a:xfrm>
          <a:prstGeom prst="rect">
            <a:avLst/>
          </a:prstGeom>
          <a:solidFill>
            <a:srgbClr val="FFC939"/>
          </a:solidFill>
          <a:ln>
            <a:solidFill>
              <a:srgbClr val="FFC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594850" y="8848677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99474" y="1710646"/>
            <a:ext cx="100520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600" dirty="0">
                <a:latin typeface="+mj-lt"/>
              </a:rPr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</a:t>
            </a:r>
            <a:r>
              <a:rPr lang="uk-UA" sz="1600" dirty="0" smtClean="0">
                <a:latin typeface="+mj-lt"/>
              </a:rPr>
              <a:t>послуг</a:t>
            </a:r>
            <a:endParaRPr lang="uk-UA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Чоп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ІІ </a:t>
            </a:r>
            <a:r>
              <a:rPr lang="uk-UA" sz="1650" spc="-4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поверх</a:t>
            </a:r>
            <a:endParaRPr lang="uk-UA"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14050" y="578"/>
            <a:ext cx="9290426" cy="2834695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732200"/>
              </p:ext>
            </p:extLst>
          </p:nvPr>
        </p:nvGraphicFramePr>
        <p:xfrm>
          <a:off x="11576050" y="244476"/>
          <a:ext cx="8229601" cy="2813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8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57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021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836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561,3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460,1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244,7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  <a:endParaRPr lang="uk-UA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165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349977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11" name="object 5"/>
          <p:cNvSpPr txBox="1"/>
          <p:nvPr/>
        </p:nvSpPr>
        <p:spPr>
          <a:xfrm>
            <a:off x="1695927" y="2160233"/>
            <a:ext cx="2260123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uk-UA" sz="1600" dirty="0">
                <a:latin typeface="+mj-lt"/>
              </a:rPr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</a:r>
          </a:p>
        </p:txBody>
      </p:sp>
      <p:sp>
        <p:nvSpPr>
          <p:cNvPr id="12" name="object 17"/>
          <p:cNvSpPr/>
          <p:nvPr/>
        </p:nvSpPr>
        <p:spPr>
          <a:xfrm>
            <a:off x="1080374" y="211137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>
              <a:alpha val="6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8714" r="3284" b="5389"/>
          <a:stretch>
            <a:fillRect/>
          </a:stretch>
        </p:blipFill>
        <p:spPr bwMode="auto">
          <a:xfrm>
            <a:off x="4641850" y="2835274"/>
            <a:ext cx="13563947" cy="70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05498" y="5559108"/>
            <a:ext cx="5117951" cy="792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                                                                            2                   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18450" y="6348373"/>
            <a:ext cx="1904999" cy="2430501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000815" y="3953644"/>
            <a:ext cx="1872000" cy="2430501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000815" y="6376410"/>
            <a:ext cx="5117951" cy="828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000815" y="8778874"/>
            <a:ext cx="5117951" cy="828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                                           3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2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71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61"/>
                </a:lnTo>
                <a:lnTo>
                  <a:pt x="663473" y="266954"/>
                </a:lnTo>
                <a:lnTo>
                  <a:pt x="644626" y="241020"/>
                </a:lnTo>
                <a:lnTo>
                  <a:pt x="619493" y="221234"/>
                </a:lnTo>
                <a:lnTo>
                  <a:pt x="642467" y="202565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87"/>
                </a:lnTo>
                <a:lnTo>
                  <a:pt x="667372" y="83477"/>
                </a:lnTo>
                <a:lnTo>
                  <a:pt x="644525" y="48196"/>
                </a:lnTo>
                <a:lnTo>
                  <a:pt x="608088" y="21983"/>
                </a:lnTo>
                <a:lnTo>
                  <a:pt x="559409" y="5651"/>
                </a:lnTo>
                <a:lnTo>
                  <a:pt x="499821" y="25"/>
                </a:lnTo>
                <a:lnTo>
                  <a:pt x="336931" y="25"/>
                </a:lnTo>
                <a:lnTo>
                  <a:pt x="233070" y="216992"/>
                </a:lnTo>
                <a:lnTo>
                  <a:pt x="129921" y="25"/>
                </a:lnTo>
                <a:lnTo>
                  <a:pt x="0" y="25"/>
                </a:lnTo>
                <a:lnTo>
                  <a:pt x="166954" y="353898"/>
                </a:lnTo>
                <a:lnTo>
                  <a:pt x="117208" y="458978"/>
                </a:lnTo>
                <a:lnTo>
                  <a:pt x="245059" y="458978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20"/>
                </a:lnTo>
                <a:lnTo>
                  <a:pt x="536943" y="123494"/>
                </a:lnTo>
                <a:lnTo>
                  <a:pt x="547268" y="134239"/>
                </a:lnTo>
                <a:lnTo>
                  <a:pt x="550697" y="147789"/>
                </a:lnTo>
                <a:lnTo>
                  <a:pt x="547268" y="161353"/>
                </a:lnTo>
                <a:lnTo>
                  <a:pt x="536943" y="172097"/>
                </a:lnTo>
                <a:lnTo>
                  <a:pt x="519645" y="179158"/>
                </a:lnTo>
                <a:lnTo>
                  <a:pt x="495300" y="181711"/>
                </a:lnTo>
                <a:lnTo>
                  <a:pt x="458470" y="181711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73"/>
                </a:lnTo>
                <a:lnTo>
                  <a:pt x="544614" y="286918"/>
                </a:lnTo>
                <a:lnTo>
                  <a:pt x="554786" y="297434"/>
                </a:lnTo>
                <a:lnTo>
                  <a:pt x="558063" y="310883"/>
                </a:lnTo>
                <a:lnTo>
                  <a:pt x="554786" y="324345"/>
                </a:lnTo>
                <a:lnTo>
                  <a:pt x="544614" y="334873"/>
                </a:lnTo>
                <a:lnTo>
                  <a:pt x="526973" y="341718"/>
                </a:lnTo>
                <a:lnTo>
                  <a:pt x="501332" y="344170"/>
                </a:lnTo>
                <a:lnTo>
                  <a:pt x="380733" y="344170"/>
                </a:lnTo>
                <a:lnTo>
                  <a:pt x="325755" y="458978"/>
                </a:lnTo>
                <a:lnTo>
                  <a:pt x="488264" y="458978"/>
                </a:lnTo>
                <a:lnTo>
                  <a:pt x="546735" y="454558"/>
                </a:lnTo>
                <a:lnTo>
                  <a:pt x="594550" y="441985"/>
                </a:lnTo>
                <a:lnTo>
                  <a:pt x="631698" y="422325"/>
                </a:lnTo>
                <a:lnTo>
                  <a:pt x="658215" y="396633"/>
                </a:lnTo>
                <a:lnTo>
                  <a:pt x="674116" y="365963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47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25"/>
                </a:lnTo>
                <a:lnTo>
                  <a:pt x="726503" y="54229"/>
                </a:lnTo>
                <a:lnTo>
                  <a:pt x="735850" y="85839"/>
                </a:lnTo>
                <a:lnTo>
                  <a:pt x="739114" y="119634"/>
                </a:lnTo>
                <a:lnTo>
                  <a:pt x="737984" y="139026"/>
                </a:lnTo>
                <a:lnTo>
                  <a:pt x="734669" y="158610"/>
                </a:lnTo>
                <a:lnTo>
                  <a:pt x="729284" y="177711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21"/>
                </a:lnTo>
                <a:lnTo>
                  <a:pt x="725589" y="263321"/>
                </a:lnTo>
                <a:lnTo>
                  <a:pt x="733272" y="281406"/>
                </a:lnTo>
                <a:lnTo>
                  <a:pt x="738720" y="300393"/>
                </a:lnTo>
                <a:lnTo>
                  <a:pt x="741959" y="319874"/>
                </a:lnTo>
                <a:lnTo>
                  <a:pt x="743038" y="339369"/>
                </a:lnTo>
                <a:lnTo>
                  <a:pt x="739787" y="373380"/>
                </a:lnTo>
                <a:lnTo>
                  <a:pt x="730123" y="405358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85616" y="584"/>
            <a:ext cx="6118860" cy="2872740"/>
          </a:xfrm>
          <a:custGeom>
            <a:avLst/>
            <a:gdLst/>
            <a:ahLst/>
            <a:cxnLst/>
            <a:rect l="l" t="t" r="r" b="b"/>
            <a:pathLst>
              <a:path w="6118859" h="2872740">
                <a:moveTo>
                  <a:pt x="6118483" y="0"/>
                </a:moveTo>
                <a:lnTo>
                  <a:pt x="0" y="0"/>
                </a:lnTo>
                <a:lnTo>
                  <a:pt x="0" y="2348965"/>
                </a:lnTo>
                <a:lnTo>
                  <a:pt x="2139" y="2396617"/>
                </a:lnTo>
                <a:lnTo>
                  <a:pt x="8434" y="2443072"/>
                </a:lnTo>
                <a:lnTo>
                  <a:pt x="18700" y="2488143"/>
                </a:lnTo>
                <a:lnTo>
                  <a:pt x="32753" y="2531645"/>
                </a:lnTo>
                <a:lnTo>
                  <a:pt x="50407" y="2573395"/>
                </a:lnTo>
                <a:lnTo>
                  <a:pt x="71477" y="2613206"/>
                </a:lnTo>
                <a:lnTo>
                  <a:pt x="95779" y="2650895"/>
                </a:lnTo>
                <a:lnTo>
                  <a:pt x="123128" y="2686277"/>
                </a:lnTo>
                <a:lnTo>
                  <a:pt x="153339" y="2719165"/>
                </a:lnTo>
                <a:lnTo>
                  <a:pt x="186228" y="2749377"/>
                </a:lnTo>
                <a:lnTo>
                  <a:pt x="221609" y="2776727"/>
                </a:lnTo>
                <a:lnTo>
                  <a:pt x="259297" y="2801029"/>
                </a:lnTo>
                <a:lnTo>
                  <a:pt x="299109" y="2822100"/>
                </a:lnTo>
                <a:lnTo>
                  <a:pt x="340859" y="2839754"/>
                </a:lnTo>
                <a:lnTo>
                  <a:pt x="384362" y="2853807"/>
                </a:lnTo>
                <a:lnTo>
                  <a:pt x="429434" y="2864074"/>
                </a:lnTo>
                <a:lnTo>
                  <a:pt x="475889" y="2870369"/>
                </a:lnTo>
                <a:lnTo>
                  <a:pt x="523544" y="2872509"/>
                </a:lnTo>
                <a:lnTo>
                  <a:pt x="6118483" y="2872509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81247" y="2903184"/>
            <a:ext cx="3114468" cy="4661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210000"/>
              </a:lnSpc>
              <a:spcBef>
                <a:spcPts val="95"/>
              </a:spcBef>
            </a:pPr>
            <a:r>
              <a:rPr lang="uk-UA" sz="1650" spc="2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650" spc="2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озміщення ресторану, їдальні</a:t>
            </a:r>
          </a:p>
        </p:txBody>
      </p:sp>
      <p:sp>
        <p:nvSpPr>
          <p:cNvPr id="18" name="object 18"/>
          <p:cNvSpPr/>
          <p:nvPr/>
        </p:nvSpPr>
        <p:spPr>
          <a:xfrm>
            <a:off x="1065694" y="303476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62"/>
                </a:lnTo>
                <a:lnTo>
                  <a:pt x="15335" y="403503"/>
                </a:lnTo>
                <a:lnTo>
                  <a:pt x="31977" y="414721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1"/>
                </a:lnTo>
                <a:lnTo>
                  <a:pt x="403499" y="403503"/>
                </a:lnTo>
                <a:lnTo>
                  <a:pt x="414720" y="386862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7108B7">
              <a:alpha val="6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21946"/>
              </p:ext>
            </p:extLst>
          </p:nvPr>
        </p:nvGraphicFramePr>
        <p:xfrm>
          <a:off x="14928850" y="638285"/>
          <a:ext cx="4876801" cy="1283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49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56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3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453,3</a:t>
                      </a:r>
                      <a:endParaRPr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 ресторану, їдальні</a:t>
                      </a: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928,6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Загальна площа</a:t>
                      </a:r>
                      <a:r>
                        <a:rPr lang="uk-UA" sz="1200" baseline="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оренди  ресторан «Карпати»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16" name="object 2"/>
          <p:cNvSpPr txBox="1"/>
          <p:nvPr/>
        </p:nvSpPr>
        <p:spPr>
          <a:xfrm>
            <a:off x="1034388" y="627471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1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Чоп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есторан «Карпати»  І 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t="19493" r="17107" b="9483"/>
          <a:stretch>
            <a:fillRect/>
          </a:stretch>
        </p:blipFill>
        <p:spPr bwMode="auto">
          <a:xfrm>
            <a:off x="4059327" y="3368675"/>
            <a:ext cx="11402923" cy="70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63342" y="4683130"/>
            <a:ext cx="3744000" cy="2343144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81416" y="4130674"/>
            <a:ext cx="822434" cy="654269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67717" y="4130675"/>
            <a:ext cx="921187" cy="654269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88905" y="3536841"/>
            <a:ext cx="736511" cy="1248102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95715" y="7026275"/>
            <a:ext cx="9648000" cy="3204000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20462" y="5410308"/>
            <a:ext cx="6120000" cy="1620000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455748" y="8321675"/>
            <a:ext cx="900000" cy="1728000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71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61"/>
                </a:lnTo>
                <a:lnTo>
                  <a:pt x="663473" y="266954"/>
                </a:lnTo>
                <a:lnTo>
                  <a:pt x="644626" y="241020"/>
                </a:lnTo>
                <a:lnTo>
                  <a:pt x="619493" y="221234"/>
                </a:lnTo>
                <a:lnTo>
                  <a:pt x="642467" y="202565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87"/>
                </a:lnTo>
                <a:lnTo>
                  <a:pt x="667372" y="83477"/>
                </a:lnTo>
                <a:lnTo>
                  <a:pt x="644525" y="48196"/>
                </a:lnTo>
                <a:lnTo>
                  <a:pt x="608088" y="21983"/>
                </a:lnTo>
                <a:lnTo>
                  <a:pt x="559409" y="5651"/>
                </a:lnTo>
                <a:lnTo>
                  <a:pt x="499821" y="25"/>
                </a:lnTo>
                <a:lnTo>
                  <a:pt x="336931" y="25"/>
                </a:lnTo>
                <a:lnTo>
                  <a:pt x="233070" y="216992"/>
                </a:lnTo>
                <a:lnTo>
                  <a:pt x="129921" y="25"/>
                </a:lnTo>
                <a:lnTo>
                  <a:pt x="0" y="25"/>
                </a:lnTo>
                <a:lnTo>
                  <a:pt x="166954" y="353898"/>
                </a:lnTo>
                <a:lnTo>
                  <a:pt x="117208" y="458978"/>
                </a:lnTo>
                <a:lnTo>
                  <a:pt x="245059" y="458978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20"/>
                </a:lnTo>
                <a:lnTo>
                  <a:pt x="536943" y="123494"/>
                </a:lnTo>
                <a:lnTo>
                  <a:pt x="547268" y="134239"/>
                </a:lnTo>
                <a:lnTo>
                  <a:pt x="550697" y="147789"/>
                </a:lnTo>
                <a:lnTo>
                  <a:pt x="547268" y="161353"/>
                </a:lnTo>
                <a:lnTo>
                  <a:pt x="536943" y="172097"/>
                </a:lnTo>
                <a:lnTo>
                  <a:pt x="519645" y="179158"/>
                </a:lnTo>
                <a:lnTo>
                  <a:pt x="495300" y="181711"/>
                </a:lnTo>
                <a:lnTo>
                  <a:pt x="458470" y="181711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73"/>
                </a:lnTo>
                <a:lnTo>
                  <a:pt x="544614" y="286918"/>
                </a:lnTo>
                <a:lnTo>
                  <a:pt x="554786" y="297434"/>
                </a:lnTo>
                <a:lnTo>
                  <a:pt x="558063" y="310883"/>
                </a:lnTo>
                <a:lnTo>
                  <a:pt x="554786" y="324345"/>
                </a:lnTo>
                <a:lnTo>
                  <a:pt x="544614" y="334873"/>
                </a:lnTo>
                <a:lnTo>
                  <a:pt x="526973" y="341718"/>
                </a:lnTo>
                <a:lnTo>
                  <a:pt x="501332" y="344170"/>
                </a:lnTo>
                <a:lnTo>
                  <a:pt x="380733" y="344170"/>
                </a:lnTo>
                <a:lnTo>
                  <a:pt x="325755" y="458978"/>
                </a:lnTo>
                <a:lnTo>
                  <a:pt x="488264" y="458978"/>
                </a:lnTo>
                <a:lnTo>
                  <a:pt x="546735" y="454558"/>
                </a:lnTo>
                <a:lnTo>
                  <a:pt x="594550" y="441985"/>
                </a:lnTo>
                <a:lnTo>
                  <a:pt x="631698" y="422325"/>
                </a:lnTo>
                <a:lnTo>
                  <a:pt x="658215" y="396633"/>
                </a:lnTo>
                <a:lnTo>
                  <a:pt x="674116" y="365963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47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25"/>
                </a:lnTo>
                <a:lnTo>
                  <a:pt x="726503" y="54229"/>
                </a:lnTo>
                <a:lnTo>
                  <a:pt x="735850" y="85839"/>
                </a:lnTo>
                <a:lnTo>
                  <a:pt x="739114" y="119634"/>
                </a:lnTo>
                <a:lnTo>
                  <a:pt x="737984" y="139026"/>
                </a:lnTo>
                <a:lnTo>
                  <a:pt x="734669" y="158610"/>
                </a:lnTo>
                <a:lnTo>
                  <a:pt x="729284" y="177711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21"/>
                </a:lnTo>
                <a:lnTo>
                  <a:pt x="725589" y="263321"/>
                </a:lnTo>
                <a:lnTo>
                  <a:pt x="733272" y="281406"/>
                </a:lnTo>
                <a:lnTo>
                  <a:pt x="738720" y="300393"/>
                </a:lnTo>
                <a:lnTo>
                  <a:pt x="741959" y="319874"/>
                </a:lnTo>
                <a:lnTo>
                  <a:pt x="743038" y="339369"/>
                </a:lnTo>
                <a:lnTo>
                  <a:pt x="739787" y="373380"/>
                </a:lnTo>
                <a:lnTo>
                  <a:pt x="730123" y="405358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85616" y="584"/>
            <a:ext cx="6118860" cy="2872740"/>
          </a:xfrm>
          <a:custGeom>
            <a:avLst/>
            <a:gdLst/>
            <a:ahLst/>
            <a:cxnLst/>
            <a:rect l="l" t="t" r="r" b="b"/>
            <a:pathLst>
              <a:path w="6118859" h="2872740">
                <a:moveTo>
                  <a:pt x="6118483" y="0"/>
                </a:moveTo>
                <a:lnTo>
                  <a:pt x="0" y="0"/>
                </a:lnTo>
                <a:lnTo>
                  <a:pt x="0" y="2348965"/>
                </a:lnTo>
                <a:lnTo>
                  <a:pt x="2139" y="2396617"/>
                </a:lnTo>
                <a:lnTo>
                  <a:pt x="8434" y="2443072"/>
                </a:lnTo>
                <a:lnTo>
                  <a:pt x="18700" y="2488143"/>
                </a:lnTo>
                <a:lnTo>
                  <a:pt x="32753" y="2531645"/>
                </a:lnTo>
                <a:lnTo>
                  <a:pt x="50407" y="2573395"/>
                </a:lnTo>
                <a:lnTo>
                  <a:pt x="71477" y="2613206"/>
                </a:lnTo>
                <a:lnTo>
                  <a:pt x="95779" y="2650895"/>
                </a:lnTo>
                <a:lnTo>
                  <a:pt x="123128" y="2686277"/>
                </a:lnTo>
                <a:lnTo>
                  <a:pt x="153339" y="2719165"/>
                </a:lnTo>
                <a:lnTo>
                  <a:pt x="186228" y="2749377"/>
                </a:lnTo>
                <a:lnTo>
                  <a:pt x="221609" y="2776727"/>
                </a:lnTo>
                <a:lnTo>
                  <a:pt x="259297" y="2801029"/>
                </a:lnTo>
                <a:lnTo>
                  <a:pt x="299109" y="2822100"/>
                </a:lnTo>
                <a:lnTo>
                  <a:pt x="340859" y="2839754"/>
                </a:lnTo>
                <a:lnTo>
                  <a:pt x="384362" y="2853807"/>
                </a:lnTo>
                <a:lnTo>
                  <a:pt x="429434" y="2864074"/>
                </a:lnTo>
                <a:lnTo>
                  <a:pt x="475889" y="2870369"/>
                </a:lnTo>
                <a:lnTo>
                  <a:pt x="523544" y="2872509"/>
                </a:lnTo>
                <a:lnTo>
                  <a:pt x="6118483" y="2872509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81246" y="2903184"/>
            <a:ext cx="3570203" cy="4661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210000"/>
              </a:lnSpc>
              <a:spcBef>
                <a:spcPts val="95"/>
              </a:spcBef>
            </a:pPr>
            <a:r>
              <a:rPr lang="uk-UA" sz="1650" spc="2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650" spc="2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озміщення ресторану, їдальні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5694" y="303476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62"/>
                </a:lnTo>
                <a:lnTo>
                  <a:pt x="15335" y="403503"/>
                </a:lnTo>
                <a:lnTo>
                  <a:pt x="31977" y="414721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1"/>
                </a:lnTo>
                <a:lnTo>
                  <a:pt x="403499" y="403503"/>
                </a:lnTo>
                <a:lnTo>
                  <a:pt x="414720" y="386862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7108B7">
              <a:alpha val="6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28362"/>
              </p:ext>
            </p:extLst>
          </p:nvPr>
        </p:nvGraphicFramePr>
        <p:xfrm>
          <a:off x="14928850" y="638285"/>
          <a:ext cx="4876801" cy="1457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392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60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uk-UA" sz="1200" spc="35" dirty="0" smtClean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3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uk-UA" sz="1200" spc="15" dirty="0" smtClean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475,3 </a:t>
                      </a:r>
                      <a:endParaRPr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21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 </a:t>
                      </a:r>
                      <a:r>
                        <a:rPr lang="uk-UA" sz="1200" spc="25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ресторану, їдальні</a:t>
                      </a:r>
                      <a:endParaRPr lang="uk-UA" sz="120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l">
                        <a:lnSpc>
                          <a:spcPct val="210000"/>
                        </a:lnSpc>
                        <a:spcBef>
                          <a:spcPts val="95"/>
                        </a:spcBef>
                      </a:pPr>
                      <a:endParaRPr lang="uk-UA"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533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928,6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Загальна площа</a:t>
                      </a:r>
                      <a:r>
                        <a:rPr lang="uk-UA" sz="1200" baseline="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оренди  ресторан «Карпати»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00533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8898" r="17618" b="8749"/>
          <a:stretch>
            <a:fillRect/>
          </a:stretch>
        </p:blipFill>
        <p:spPr bwMode="auto">
          <a:xfrm>
            <a:off x="4641850" y="3136549"/>
            <a:ext cx="11060383" cy="70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94250" y="4540578"/>
            <a:ext cx="3744000" cy="2241332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94249" y="3886308"/>
            <a:ext cx="3007489" cy="654269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01739" y="3292475"/>
            <a:ext cx="736511" cy="1248102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8549" y="6781909"/>
            <a:ext cx="9648000" cy="3204000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33296" y="5165942"/>
            <a:ext cx="6120000" cy="1620000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668582" y="8077309"/>
            <a:ext cx="900000" cy="1728000"/>
          </a:xfrm>
          <a:prstGeom prst="rect">
            <a:avLst/>
          </a:prstGeom>
          <a:solidFill>
            <a:srgbClr val="7108B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bject 2"/>
          <p:cNvSpPr txBox="1"/>
          <p:nvPr/>
        </p:nvSpPr>
        <p:spPr>
          <a:xfrm>
            <a:off x="1034388" y="627471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1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Чоп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есторан «Карпати»  ІІ 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407</Words>
  <Application>Microsoft Office PowerPoint</Application>
  <PresentationFormat>Произвольный</PresentationFormat>
  <Paragraphs>72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Open Sans Light</vt:lpstr>
      <vt:lpstr>Open Sans SemiBold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Хмельницький</dc:title>
  <dc:creator>Designer</dc:creator>
  <cp:lastModifiedBy>Васецька Ксенія Василівна</cp:lastModifiedBy>
  <cp:revision>49</cp:revision>
  <dcterms:created xsi:type="dcterms:W3CDTF">2021-05-25T14:41:22Z</dcterms:created>
  <dcterms:modified xsi:type="dcterms:W3CDTF">2021-08-04T15:45:30Z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2021-05-25T00:00:00Z</vt:filetime>
  </property>
</Properties>
</file>