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440613" cy="105362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70" y="-102"/>
      </p:cViewPr>
      <p:guideLst>
        <p:guide orient="horz" pos="3318"/>
        <p:guide pos="234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"/>
            <a:ext cx="7440168" cy="1050645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" y="85344"/>
            <a:ext cx="10375392" cy="72572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2019-07-02T08:59:07Z</dcterms:modified>
</cp:coreProperties>
</file>