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412038" cy="105187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24" y="-108"/>
      </p:cViewPr>
      <p:guideLst>
        <p:guide orient="horz" pos="3313"/>
        <p:guide pos="23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121920"/>
            <a:ext cx="7321296" cy="103967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2019-05-30T07:00:31Z</dcterms:modified>
</cp:coreProperties>
</file>