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85050" cy="10499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7"/>
        <p:guide pos="23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21920"/>
            <a:ext cx="7324344" cy="103784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0480"/>
            <a:ext cx="7406640" cy="105277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60960"/>
            <a:ext cx="7028688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0480"/>
            <a:ext cx="7373112" cy="104820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" y="0"/>
            <a:ext cx="6976872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0480"/>
            <a:ext cx="7391400" cy="104942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2020-12-21T08:18:36Z</dcterms:modified>
</cp:coreProperties>
</file>