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88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30480"/>
            <a:ext cx="7254240" cy="104424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370064" cy="1047902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0"/>
            <a:ext cx="7254240" cy="104729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28" y="0"/>
            <a:ext cx="7260336" cy="105430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2020-09-10T09:24:31Z</dcterms:modified>
</cp:coreProperties>
</file>