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7504113" cy="10582275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2364" y="-96"/>
      </p:cViewPr>
      <p:guideLst>
        <p:guide orient="horz" pos="3333"/>
        <p:guide pos="236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" y="155448"/>
            <a:ext cx="7443216" cy="1042720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856" y="94488"/>
            <a:ext cx="7168896" cy="105156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36" y="60960"/>
            <a:ext cx="7226808" cy="1056132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288" y="344424"/>
            <a:ext cx="6833616" cy="1031443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16" y="30480"/>
            <a:ext cx="7245096" cy="1056741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155448"/>
            <a:ext cx="7379208" cy="1040587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Произвольный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um03</dc:creator>
  <cp:lastModifiedBy>um03</cp:lastModifiedBy>
  <cp:revision>1</cp:revision>
  <dcterms:modified xsi:type="dcterms:W3CDTF">2020-05-21T08:06:11Z</dcterms:modified>
</cp:coreProperties>
</file>