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8700" cy="104965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6"/>
        <p:guide pos="23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48728" cy="104363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2021-01-19T08:55:02Z</dcterms:modified>
</cp:coreProperties>
</file>