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7"/>
  </p:notesMasterIdLst>
  <p:sldIdLst>
    <p:sldId id="265" r:id="rId2"/>
    <p:sldId id="269" r:id="rId3"/>
    <p:sldId id="270" r:id="rId4"/>
    <p:sldId id="271" r:id="rId5"/>
    <p:sldId id="272" r:id="rId6"/>
  </p:sldIdLst>
  <p:sldSz cx="12192000" cy="6858000"/>
  <p:notesSz cx="6735763" cy="9799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2C00"/>
    <a:srgbClr val="F99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66" d="100"/>
          <a:sy n="66" d="100"/>
        </p:scale>
        <p:origin x="-55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0538"/>
          </a:xfrm>
          <a:prstGeom prst="rect">
            <a:avLst/>
          </a:prstGeom>
        </p:spPr>
        <p:txBody>
          <a:bodyPr vert="horz" lIns="90925" tIns="45462" rIns="90925" bIns="454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0538"/>
          </a:xfrm>
          <a:prstGeom prst="rect">
            <a:avLst/>
          </a:prstGeom>
        </p:spPr>
        <p:txBody>
          <a:bodyPr vert="horz" lIns="90925" tIns="45462" rIns="90925" bIns="454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F45CE7-5F6F-4B55-A044-C83381C56C74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25550"/>
            <a:ext cx="587851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5" tIns="45462" rIns="90925" bIns="454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0925" tIns="45462" rIns="90925" bIns="454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7825" cy="490538"/>
          </a:xfrm>
          <a:prstGeom prst="rect">
            <a:avLst/>
          </a:prstGeom>
        </p:spPr>
        <p:txBody>
          <a:bodyPr vert="horz" lIns="90925" tIns="45462" rIns="90925" bIns="454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350" y="9309100"/>
            <a:ext cx="2917825" cy="490538"/>
          </a:xfrm>
          <a:prstGeom prst="rect">
            <a:avLst/>
          </a:prstGeom>
        </p:spPr>
        <p:txBody>
          <a:bodyPr vert="horz" wrap="square" lIns="90925" tIns="45462" rIns="90925" bIns="454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BD89E2-62A9-4A88-8996-9F8F27A40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966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3F8B3-424B-4AC5-A395-62FBF2B85BE1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0C11-43FE-4DAF-95C0-43EBD5E5D2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36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EF9C-2BFD-46CE-9A9F-55EE153E67AC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4F367-C00A-4E47-9210-88DDDF81F1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38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BF1D-6686-4F76-AD5F-58263F61D5E5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1D05-031C-46F2-A0FF-4DDD392356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21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9DC38-34AE-4F88-BBD0-A91EC4F490EE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4848-7D86-40A5-A685-03543B17D1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65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BDFF-D066-41FE-A74C-18EE3149995B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F1CC-29F2-4546-9AF9-AE5F45EB8F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8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186A-257E-48E9-9C4F-2AACDC47EA13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86570-10D0-4B8B-B3B6-382105788C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68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D8A8-3C61-4D4D-8990-B95C4B55F363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54000-CDCC-4E1A-A441-418B81277F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3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0CA2-34AE-43AC-A3C2-CE12B0E376BA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6E5D-FFFA-4831-9121-2E7FC796B6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73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326FD-8E08-4B59-9E5A-D2862AAE34F4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D503D-D64C-46E1-AEE4-7A9A779FBC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16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5053-8126-4A91-89BA-062EFA26D6F9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C4239-7728-46E8-BB49-4FC1BF87B5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87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0E99-8179-4181-AA7E-2C594BAF1C85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F774-B927-4694-9302-43DC7A3892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12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ru-RU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ru-R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D14EF7-B52D-4BD7-A8C3-F23322AC33A4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ACC1BA-7822-4EED-A18D-68004E22F6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tarasenko\Shared\Визиулизация сессия 28.07.21 аукционі\Хмельницкого 21А\IMG-f11ec33bd10d18817d7c0b5b76168a1a-V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7" t="10400" r="55921" b="21052"/>
          <a:stretch/>
        </p:blipFill>
        <p:spPr bwMode="auto">
          <a:xfrm>
            <a:off x="3563257" y="113448"/>
            <a:ext cx="5065485" cy="62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Process 11"/>
          <p:cNvSpPr/>
          <p:nvPr/>
        </p:nvSpPr>
        <p:spPr>
          <a:xfrm rot="10800000">
            <a:off x="1066800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3075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2825" y="5530850"/>
            <a:ext cx="7493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lowchart: Process 11"/>
          <p:cNvSpPr/>
          <p:nvPr/>
        </p:nvSpPr>
        <p:spPr>
          <a:xfrm>
            <a:off x="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E62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tarasenko\Shared\Визиулизация сессия 28.07.21 аукционі\Хмельницкого 21А\IMG-c1416040e68de34d92c7c38057b97572-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171" y="236424"/>
            <a:ext cx="9797597" cy="61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Process 11"/>
          <p:cNvSpPr/>
          <p:nvPr/>
        </p:nvSpPr>
        <p:spPr>
          <a:xfrm rot="10800000">
            <a:off x="1066800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2825" y="5530850"/>
            <a:ext cx="7493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lowchart: Process 11"/>
          <p:cNvSpPr/>
          <p:nvPr/>
        </p:nvSpPr>
        <p:spPr>
          <a:xfrm>
            <a:off x="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E62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Process 11"/>
          <p:cNvSpPr/>
          <p:nvPr/>
        </p:nvSpPr>
        <p:spPr>
          <a:xfrm rot="10800000">
            <a:off x="1066800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2825" y="5530850"/>
            <a:ext cx="7493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lowchart: Process 11"/>
          <p:cNvSpPr/>
          <p:nvPr/>
        </p:nvSpPr>
        <p:spPr>
          <a:xfrm>
            <a:off x="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E62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3074" name="Picture 2" descr="\\tarasenko\Shared\Визиулизация сессия 28.07.21 аукционі\Хмельницкого 21А\IMG-5c659aa50c50ddc1199ff909af1d9399-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828" y="176893"/>
            <a:ext cx="8222343" cy="616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Process 11"/>
          <p:cNvSpPr/>
          <p:nvPr/>
        </p:nvSpPr>
        <p:spPr>
          <a:xfrm rot="10800000">
            <a:off x="1066800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2825" y="5530850"/>
            <a:ext cx="7493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lowchart: Process 11"/>
          <p:cNvSpPr/>
          <p:nvPr/>
        </p:nvSpPr>
        <p:spPr>
          <a:xfrm>
            <a:off x="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E62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026" name="Picture 2" descr="G:\Визиулизация сессия 28.07.21 аукционі\Хмельницкого 21А\IMG-46967f257ac95a7fdea0f3a7eeda6528-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43" y="116114"/>
            <a:ext cx="8142514" cy="61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9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Process 11"/>
          <p:cNvSpPr/>
          <p:nvPr/>
        </p:nvSpPr>
        <p:spPr>
          <a:xfrm rot="10800000">
            <a:off x="1066800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2825" y="5530850"/>
            <a:ext cx="7493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lowchart: Process 11"/>
          <p:cNvSpPr/>
          <p:nvPr/>
        </p:nvSpPr>
        <p:spPr>
          <a:xfrm>
            <a:off x="0" y="0"/>
            <a:ext cx="1524000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6064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16"/>
              <a:gd name="connsiteX1" fmla="*/ 10000 w 10000"/>
              <a:gd name="connsiteY1" fmla="*/ 0 h 10016"/>
              <a:gd name="connsiteX2" fmla="*/ 3762 w 10000"/>
              <a:gd name="connsiteY2" fmla="*/ 10016 h 10016"/>
              <a:gd name="connsiteX3" fmla="*/ 0 w 10000"/>
              <a:gd name="connsiteY3" fmla="*/ 10000 h 10016"/>
              <a:gd name="connsiteX4" fmla="*/ 0 w 10000"/>
              <a:gd name="connsiteY4" fmla="*/ 0 h 1001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32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43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E62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050" name="Picture 2" descr="G:\Визиулизация сессия 28.07.21 аукционі\Хмельницкого 21А\IMG-783161141b4fb7acac80170e339f0472-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859" y="169789"/>
            <a:ext cx="5530282" cy="617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9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kimlien</dc:creator>
  <cp:lastModifiedBy>User</cp:lastModifiedBy>
  <cp:revision>140</cp:revision>
  <cp:lastPrinted>2014-09-30T11:49:57Z</cp:lastPrinted>
  <dcterms:created xsi:type="dcterms:W3CDTF">2014-08-17T23:27:37Z</dcterms:created>
  <dcterms:modified xsi:type="dcterms:W3CDTF">2021-12-07T08:33:36Z</dcterms:modified>
</cp:coreProperties>
</file>