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98DD-277E-41F6-9411-860FC6F4856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C71B-D73D-4F7D-8F87-24B67526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98DD-277E-41F6-9411-860FC6F4856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C71B-D73D-4F7D-8F87-24B67526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5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98DD-277E-41F6-9411-860FC6F4856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C71B-D73D-4F7D-8F87-24B67526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1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98DD-277E-41F6-9411-860FC6F4856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C71B-D73D-4F7D-8F87-24B67526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98DD-277E-41F6-9411-860FC6F4856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C71B-D73D-4F7D-8F87-24B67526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1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98DD-277E-41F6-9411-860FC6F4856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C71B-D73D-4F7D-8F87-24B67526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6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98DD-277E-41F6-9411-860FC6F4856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C71B-D73D-4F7D-8F87-24B67526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6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98DD-277E-41F6-9411-860FC6F4856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C71B-D73D-4F7D-8F87-24B67526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0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98DD-277E-41F6-9411-860FC6F4856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C71B-D73D-4F7D-8F87-24B67526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8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98DD-277E-41F6-9411-860FC6F4856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C71B-D73D-4F7D-8F87-24B67526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6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98DD-277E-41F6-9411-860FC6F4856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C71B-D73D-4F7D-8F87-24B67526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5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298DD-277E-41F6-9411-860FC6F4856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EC71B-D73D-4F7D-8F87-24B67526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0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Житловий </a:t>
            </a:r>
            <a:r>
              <a:rPr lang="ru-RU" sz="2800" dirty="0" err="1" smtClean="0"/>
              <a:t>будинок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площею</a:t>
            </a:r>
            <a:r>
              <a:rPr lang="ru-RU" sz="2800" dirty="0" smtClean="0"/>
              <a:t> 1230,10 </a:t>
            </a:r>
            <a:r>
              <a:rPr lang="ru-RU" sz="2800" dirty="0" err="1" smtClean="0"/>
              <a:t>кв.м</a:t>
            </a:r>
            <a:r>
              <a:rPr lang="ru-RU" sz="2800" dirty="0" smtClean="0"/>
              <a:t> </a:t>
            </a:r>
            <a:r>
              <a:rPr lang="ru-RU" sz="2800" dirty="0"/>
              <a:t>та </a:t>
            </a:r>
            <a:r>
              <a:rPr lang="ru-RU" sz="2800" dirty="0" err="1" smtClean="0"/>
              <a:t>чотири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земельні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ділянки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площею</a:t>
            </a:r>
            <a:r>
              <a:rPr lang="ru-RU" sz="2800" dirty="0" smtClean="0"/>
              <a:t> 0,2019 га,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знаходяться</a:t>
            </a:r>
            <a:r>
              <a:rPr lang="ru-RU" sz="2800" dirty="0" smtClean="0"/>
              <a:t> за </a:t>
            </a:r>
            <a:r>
              <a:rPr lang="ru-RU" sz="2800" dirty="0" err="1"/>
              <a:t>адресою</a:t>
            </a:r>
            <a:r>
              <a:rPr lang="ru-RU" sz="2800" dirty="0"/>
              <a:t>: </a:t>
            </a:r>
            <a:r>
              <a:rPr lang="ru-RU" sz="2800" dirty="0" err="1"/>
              <a:t>Київська</a:t>
            </a:r>
            <a:r>
              <a:rPr lang="ru-RU" sz="2800" dirty="0"/>
              <a:t> обл., </a:t>
            </a:r>
            <a:r>
              <a:rPr lang="ru-RU" sz="2800" dirty="0" err="1"/>
              <a:t>Обухівський</a:t>
            </a:r>
            <a:r>
              <a:rPr lang="ru-RU" sz="2800" dirty="0"/>
              <a:t> р-н, </a:t>
            </a:r>
            <a:r>
              <a:rPr lang="ru-RU" sz="2800" dirty="0" err="1"/>
              <a:t>смт</a:t>
            </a:r>
            <a:r>
              <a:rPr lang="ru-RU" sz="2800" dirty="0"/>
              <a:t> Козин, </a:t>
            </a:r>
            <a:r>
              <a:rPr lang="ru-RU" sz="2800" dirty="0" err="1"/>
              <a:t>вул</a:t>
            </a:r>
            <a:r>
              <a:rPr lang="ru-RU" sz="2800" dirty="0"/>
              <a:t>. </a:t>
            </a:r>
            <a:r>
              <a:rPr lang="ru-RU" sz="2800" dirty="0" err="1"/>
              <a:t>Солов'яненка</a:t>
            </a:r>
            <a:r>
              <a:rPr lang="ru-RU" sz="2800" dirty="0"/>
              <a:t>, </a:t>
            </a:r>
            <a:r>
              <a:rPr lang="ru-RU" sz="2800" dirty="0" smtClean="0"/>
              <a:t>51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3706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78188"/>
            <a:ext cx="10186852" cy="54927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Місцезнаходження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об’єкта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90" t="17485" r="3866" b="19472"/>
          <a:stretch/>
        </p:blipFill>
        <p:spPr>
          <a:xfrm>
            <a:off x="1815737" y="1152738"/>
            <a:ext cx="8046720" cy="4412040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838199" y="4245429"/>
            <a:ext cx="1556658" cy="747485"/>
          </a:xfrm>
          <a:prstGeom prst="wedgeRoundRectCallout">
            <a:avLst>
              <a:gd name="adj1" fmla="val 209943"/>
              <a:gd name="adj2" fmla="val -9513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</a:t>
            </a:r>
            <a:r>
              <a:rPr lang="en-US" dirty="0" smtClean="0"/>
              <a:t>’</a:t>
            </a:r>
            <a:r>
              <a:rPr lang="uk-UA" dirty="0" err="1" smtClean="0"/>
              <a:t>єкт</a:t>
            </a:r>
            <a:r>
              <a:rPr lang="uk-UA" dirty="0" smtClean="0"/>
              <a:t> нерухомості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973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</TotalTime>
  <Words>40</Words>
  <Application>Microsoft Office PowerPoint</Application>
  <PresentationFormat>Широкоэкранный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Житловий будинок загальною площею 1230,10 кв.м та чотири земельні ділянки загальною площею 0,2019 га, що знаходяться за адресою: Київська обл., Обухівський р-н, смт Козин, вул. Солов'яненка, 51</vt:lpstr>
      <vt:lpstr>Місцезнаходження об’єкта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Нежитлове напівпідвальне приміщення загальною площею 106,80 кв.м, за адресою: Волинська обл., м. Луцьк, вул. Б. Хмельницького, буд. 16</dc:title>
  <dc:creator>Осипа Дмитро Володимирович</dc:creator>
  <cp:lastModifiedBy>Осипа Дмитро Володимирович</cp:lastModifiedBy>
  <cp:revision>10</cp:revision>
  <dcterms:created xsi:type="dcterms:W3CDTF">2020-03-27T14:34:07Z</dcterms:created>
  <dcterms:modified xsi:type="dcterms:W3CDTF">2020-04-21T09:35:11Z</dcterms:modified>
</cp:coreProperties>
</file>